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64" r:id="rId6"/>
    <p:sldId id="259" r:id="rId7"/>
    <p:sldId id="265" r:id="rId8"/>
    <p:sldId id="260" r:id="rId9"/>
    <p:sldId id="262" r:id="rId10"/>
    <p:sldId id="261" r:id="rId11"/>
  </p:sldIdLst>
  <p:sldSz cx="12192000" cy="6858000"/>
  <p:notesSz cx="6858000" cy="9144000"/>
  <p:defaultTextStyle>
    <a:defPPr>
      <a:defRPr lang="kk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D33B05-1FFB-AE9C-92D4-74494C97344B}" v="4" dt="2024-10-10T20:50:09.029"/>
    <p1510:client id="{F1DDB0B4-CAD1-B645-A697-1E6078A76DD9}" v="402" dt="2024-10-11T20:42:32.2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ltan Myrzash" userId="S::35072@iitu.edu.kz::661a23d1-3e1f-4d9c-8a17-6473643bc741" providerId="AD" clId="Web-{7D0341C8-3E15-6D76-E8FF-929CA709536F}"/>
    <pc:docChg chg="addSld modSld">
      <pc:chgData name="Sultan Myrzash" userId="S::35072@iitu.edu.kz::661a23d1-3e1f-4d9c-8a17-6473643bc741" providerId="AD" clId="Web-{7D0341C8-3E15-6D76-E8FF-929CA709536F}" dt="2024-10-05T04:24:18.494" v="399" actId="20577"/>
      <pc:docMkLst>
        <pc:docMk/>
      </pc:docMkLst>
      <pc:sldChg chg="addSp modSp mod setBg">
        <pc:chgData name="Sultan Myrzash" userId="S::35072@iitu.edu.kz::661a23d1-3e1f-4d9c-8a17-6473643bc741" providerId="AD" clId="Web-{7D0341C8-3E15-6D76-E8FF-929CA709536F}" dt="2024-10-04T20:50:55.547" v="362"/>
        <pc:sldMkLst>
          <pc:docMk/>
          <pc:sldMk cId="2231914136" sldId="256"/>
        </pc:sldMkLst>
        <pc:spChg chg="mod">
          <ac:chgData name="Sultan Myrzash" userId="S::35072@iitu.edu.kz::661a23d1-3e1f-4d9c-8a17-6473643bc741" providerId="AD" clId="Web-{7D0341C8-3E15-6D76-E8FF-929CA709536F}" dt="2024-10-04T20:50:55.547" v="362"/>
          <ac:spMkLst>
            <pc:docMk/>
            <pc:sldMk cId="2231914136" sldId="256"/>
            <ac:spMk id="2" creationId="{00000000-0000-0000-0000-000000000000}"/>
          </ac:spMkLst>
        </pc:spChg>
        <pc:spChg chg="mod">
          <ac:chgData name="Sultan Myrzash" userId="S::35072@iitu.edu.kz::661a23d1-3e1f-4d9c-8a17-6473643bc741" providerId="AD" clId="Web-{7D0341C8-3E15-6D76-E8FF-929CA709536F}" dt="2024-10-04T20:50:55.547" v="362"/>
          <ac:spMkLst>
            <pc:docMk/>
            <pc:sldMk cId="2231914136" sldId="256"/>
            <ac:spMk id="3" creationId="{00000000-0000-0000-0000-000000000000}"/>
          </ac:spMkLst>
        </pc:spChg>
        <pc:spChg chg="add">
          <ac:chgData name="Sultan Myrzash" userId="S::35072@iitu.edu.kz::661a23d1-3e1f-4d9c-8a17-6473643bc741" providerId="AD" clId="Web-{7D0341C8-3E15-6D76-E8FF-929CA709536F}" dt="2024-10-04T20:50:55.547" v="362"/>
          <ac:spMkLst>
            <pc:docMk/>
            <pc:sldMk cId="2231914136" sldId="256"/>
            <ac:spMk id="9" creationId="{C1DD1A8A-57D5-4A81-AD04-532B043C5611}"/>
          </ac:spMkLst>
        </pc:spChg>
        <pc:spChg chg="add">
          <ac:chgData name="Sultan Myrzash" userId="S::35072@iitu.edu.kz::661a23d1-3e1f-4d9c-8a17-6473643bc741" providerId="AD" clId="Web-{7D0341C8-3E15-6D76-E8FF-929CA709536F}" dt="2024-10-04T20:50:55.547" v="362"/>
          <ac:spMkLst>
            <pc:docMk/>
            <pc:sldMk cId="2231914136" sldId="256"/>
            <ac:spMk id="11" creationId="{007891EC-4501-44ED-A8C8-B11B6DB767AB}"/>
          </ac:spMkLst>
        </pc:spChg>
        <pc:picChg chg="add">
          <ac:chgData name="Sultan Myrzash" userId="S::35072@iitu.edu.kz::661a23d1-3e1f-4d9c-8a17-6473643bc741" providerId="AD" clId="Web-{7D0341C8-3E15-6D76-E8FF-929CA709536F}" dt="2024-10-04T20:50:55.547" v="362"/>
          <ac:picMkLst>
            <pc:docMk/>
            <pc:sldMk cId="2231914136" sldId="256"/>
            <ac:picMk id="5" creationId="{BABD9051-0654-9ED7-1A59-D88298FB22BD}"/>
          </ac:picMkLst>
        </pc:picChg>
      </pc:sldChg>
      <pc:sldChg chg="addSp delSp modSp new mod setBg">
        <pc:chgData name="Sultan Myrzash" userId="S::35072@iitu.edu.kz::661a23d1-3e1f-4d9c-8a17-6473643bc741" providerId="AD" clId="Web-{7D0341C8-3E15-6D76-E8FF-929CA709536F}" dt="2024-10-04T20:52:40.428" v="369"/>
        <pc:sldMkLst>
          <pc:docMk/>
          <pc:sldMk cId="2149953691" sldId="257"/>
        </pc:sldMkLst>
        <pc:spChg chg="mod">
          <ac:chgData name="Sultan Myrzash" userId="S::35072@iitu.edu.kz::661a23d1-3e1f-4d9c-8a17-6473643bc741" providerId="AD" clId="Web-{7D0341C8-3E15-6D76-E8FF-929CA709536F}" dt="2024-10-04T20:52:40.428" v="369"/>
          <ac:spMkLst>
            <pc:docMk/>
            <pc:sldMk cId="2149953691" sldId="257"/>
            <ac:spMk id="2" creationId="{47B20EE4-85A7-EE57-180C-4EE818155AFC}"/>
          </ac:spMkLst>
        </pc:spChg>
        <pc:spChg chg="mod">
          <ac:chgData name="Sultan Myrzash" userId="S::35072@iitu.edu.kz::661a23d1-3e1f-4d9c-8a17-6473643bc741" providerId="AD" clId="Web-{7D0341C8-3E15-6D76-E8FF-929CA709536F}" dt="2024-10-04T20:52:40.428" v="369"/>
          <ac:spMkLst>
            <pc:docMk/>
            <pc:sldMk cId="2149953691" sldId="257"/>
            <ac:spMk id="3" creationId="{111E3B95-5907-EF3F-01F4-6B387DA916AD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12.646" v="364"/>
          <ac:spMkLst>
            <pc:docMk/>
            <pc:sldMk cId="2149953691" sldId="257"/>
            <ac:spMk id="8" creationId="{5A0118C5-4F8D-4CF4-BADD-53FEACC6C42A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12.646" v="364"/>
          <ac:spMkLst>
            <pc:docMk/>
            <pc:sldMk cId="2149953691" sldId="257"/>
            <ac:spMk id="10" creationId="{A99050EE-26AF-4253-BD50-F0FCD965A8F6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26.459" v="366"/>
          <ac:spMkLst>
            <pc:docMk/>
            <pc:sldMk cId="2149953691" sldId="257"/>
            <ac:spMk id="14" creationId="{21C9FE86-FCC3-4A31-AA1C-C882262B7FE7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40.412" v="368"/>
          <ac:spMkLst>
            <pc:docMk/>
            <pc:sldMk cId="2149953691" sldId="257"/>
            <ac:spMk id="15" creationId="{D5B0017B-2ECA-49AF-B397-DC140825DF8D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12.646" v="364"/>
          <ac:spMkLst>
            <pc:docMk/>
            <pc:sldMk cId="2149953691" sldId="257"/>
            <ac:spMk id="16" creationId="{D0C78466-EB6E-45A0-99A6-A00789ACD90A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12.646" v="364"/>
          <ac:spMkLst>
            <pc:docMk/>
            <pc:sldMk cId="2149953691" sldId="257"/>
            <ac:spMk id="18" creationId="{E99F76E4-5DFD-4DBE-B042-66FBCD1182C9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26.459" v="366"/>
          <ac:spMkLst>
            <pc:docMk/>
            <pc:sldMk cId="2149953691" sldId="257"/>
            <ac:spMk id="362" creationId="{DEE2AD96-B495-4E06-9291-B71706F728CB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26.459" v="366"/>
          <ac:spMkLst>
            <pc:docMk/>
            <pc:sldMk cId="2149953691" sldId="257"/>
            <ac:spMk id="363" creationId="{53CF6D67-C5A8-4ADD-9E8E-1E38CA1D3166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26.459" v="366"/>
          <ac:spMkLst>
            <pc:docMk/>
            <pc:sldMk cId="2149953691" sldId="257"/>
            <ac:spMk id="364" creationId="{86909FA0-B515-4681-B7A8-FA281D133B94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26.459" v="366"/>
          <ac:spMkLst>
            <pc:docMk/>
            <pc:sldMk cId="2149953691" sldId="257"/>
            <ac:spMk id="365" creationId="{7D96243B-ECED-4B71-8E06-AE9A285EAD20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26.459" v="366"/>
          <ac:spMkLst>
            <pc:docMk/>
            <pc:sldMk cId="2149953691" sldId="257"/>
            <ac:spMk id="366" creationId="{A09989E4-EFDC-4A90-A633-E0525FB4139E}"/>
          </ac:spMkLst>
        </pc:spChg>
        <pc:spChg chg="add del">
          <ac:chgData name="Sultan Myrzash" userId="S::35072@iitu.edu.kz::661a23d1-3e1f-4d9c-8a17-6473643bc741" providerId="AD" clId="Web-{7D0341C8-3E15-6D76-E8FF-929CA709536F}" dt="2024-10-04T20:52:40.412" v="368"/>
          <ac:spMkLst>
            <pc:docMk/>
            <pc:sldMk cId="2149953691" sldId="257"/>
            <ac:spMk id="368" creationId="{B6CDA21F-E7AF-4C75-8395-33F58D5B0E45}"/>
          </ac:spMkLst>
        </pc:spChg>
        <pc:spChg chg="add">
          <ac:chgData name="Sultan Myrzash" userId="S::35072@iitu.edu.kz::661a23d1-3e1f-4d9c-8a17-6473643bc741" providerId="AD" clId="Web-{7D0341C8-3E15-6D76-E8FF-929CA709536F}" dt="2024-10-04T20:52:40.428" v="369"/>
          <ac:spMkLst>
            <pc:docMk/>
            <pc:sldMk cId="2149953691" sldId="257"/>
            <ac:spMk id="372" creationId="{081EA652-8C6A-4E69-BEB9-170809474553}"/>
          </ac:spMkLst>
        </pc:spChg>
        <pc:spChg chg="add">
          <ac:chgData name="Sultan Myrzash" userId="S::35072@iitu.edu.kz::661a23d1-3e1f-4d9c-8a17-6473643bc741" providerId="AD" clId="Web-{7D0341C8-3E15-6D76-E8FF-929CA709536F}" dt="2024-10-04T20:52:40.428" v="369"/>
          <ac:spMkLst>
            <pc:docMk/>
            <pc:sldMk cId="2149953691" sldId="257"/>
            <ac:spMk id="373" creationId="{A4026A73-1F7F-49F2-B319-8CA3B3D53269}"/>
          </ac:spMkLst>
        </pc:spChg>
        <pc:spChg chg="add">
          <ac:chgData name="Sultan Myrzash" userId="S::35072@iitu.edu.kz::661a23d1-3e1f-4d9c-8a17-6473643bc741" providerId="AD" clId="Web-{7D0341C8-3E15-6D76-E8FF-929CA709536F}" dt="2024-10-04T20:52:40.428" v="369"/>
          <ac:spMkLst>
            <pc:docMk/>
            <pc:sldMk cId="2149953691" sldId="257"/>
            <ac:spMk id="374" creationId="{5298780A-33B9-4EA2-8F67-DE68AD62841B}"/>
          </ac:spMkLst>
        </pc:spChg>
        <pc:spChg chg="add">
          <ac:chgData name="Sultan Myrzash" userId="S::35072@iitu.edu.kz::661a23d1-3e1f-4d9c-8a17-6473643bc741" providerId="AD" clId="Web-{7D0341C8-3E15-6D76-E8FF-929CA709536F}" dt="2024-10-04T20:52:40.428" v="369"/>
          <ac:spMkLst>
            <pc:docMk/>
            <pc:sldMk cId="2149953691" sldId="257"/>
            <ac:spMk id="375" creationId="{7F488E8B-4E1E-4402-8935-D4E6C02615C7}"/>
          </ac:spMkLst>
        </pc:spChg>
        <pc:grpChg chg="add del">
          <ac:chgData name="Sultan Myrzash" userId="S::35072@iitu.edu.kz::661a23d1-3e1f-4d9c-8a17-6473643bc741" providerId="AD" clId="Web-{7D0341C8-3E15-6D76-E8FF-929CA709536F}" dt="2024-10-04T20:52:12.646" v="364"/>
          <ac:grpSpMkLst>
            <pc:docMk/>
            <pc:sldMk cId="2149953691" sldId="257"/>
            <ac:grpSpMk id="12" creationId="{00E015F5-1A99-4E40-BC3D-7707802996B5}"/>
          </ac:grpSpMkLst>
        </pc:grpChg>
        <pc:grpChg chg="add del">
          <ac:chgData name="Sultan Myrzash" userId="S::35072@iitu.edu.kz::661a23d1-3e1f-4d9c-8a17-6473643bc741" providerId="AD" clId="Web-{7D0341C8-3E15-6D76-E8FF-929CA709536F}" dt="2024-10-04T20:52:12.646" v="364"/>
          <ac:grpSpMkLst>
            <pc:docMk/>
            <pc:sldMk cId="2149953691" sldId="257"/>
            <ac:grpSpMk id="20" creationId="{5468B3A9-705E-43C3-A742-0619B0D8F2EE}"/>
          </ac:grpSpMkLst>
        </pc:grpChg>
        <pc:grpChg chg="add del">
          <ac:chgData name="Sultan Myrzash" userId="S::35072@iitu.edu.kz::661a23d1-3e1f-4d9c-8a17-6473643bc741" providerId="AD" clId="Web-{7D0341C8-3E15-6D76-E8FF-929CA709536F}" dt="2024-10-04T20:52:12.646" v="364"/>
          <ac:grpSpMkLst>
            <pc:docMk/>
            <pc:sldMk cId="2149953691" sldId="257"/>
            <ac:grpSpMk id="191" creationId="{773717CC-ECEE-4ABF-BA61-C59F46801775}"/>
          </ac:grpSpMkLst>
        </pc:grpChg>
        <pc:grpChg chg="add del">
          <ac:chgData name="Sultan Myrzash" userId="S::35072@iitu.edu.kz::661a23d1-3e1f-4d9c-8a17-6473643bc741" providerId="AD" clId="Web-{7D0341C8-3E15-6D76-E8FF-929CA709536F}" dt="2024-10-04T20:52:40.412" v="368"/>
          <ac:grpSpMkLst>
            <pc:docMk/>
            <pc:sldMk cId="2149953691" sldId="257"/>
            <ac:grpSpMk id="369" creationId="{AE1C45F0-260A-458C-96ED-C1F6D2151219}"/>
          </ac:grpSpMkLst>
        </pc:grpChg>
        <pc:cxnChg chg="add del">
          <ac:chgData name="Sultan Myrzash" userId="S::35072@iitu.edu.kz::661a23d1-3e1f-4d9c-8a17-6473643bc741" providerId="AD" clId="Web-{7D0341C8-3E15-6D76-E8FF-929CA709536F}" dt="2024-10-04T20:52:40.412" v="368"/>
          <ac:cxnSpMkLst>
            <pc:docMk/>
            <pc:sldMk cId="2149953691" sldId="257"/>
            <ac:cxnSpMk id="17" creationId="{6CF1BAF6-AD41-4082-B212-8A1F9A2E8779}"/>
          </ac:cxnSpMkLst>
        </pc:cxnChg>
        <pc:cxnChg chg="add">
          <ac:chgData name="Sultan Myrzash" userId="S::35072@iitu.edu.kz::661a23d1-3e1f-4d9c-8a17-6473643bc741" providerId="AD" clId="Web-{7D0341C8-3E15-6D76-E8FF-929CA709536F}" dt="2024-10-04T20:52:40.428" v="369"/>
          <ac:cxnSpMkLst>
            <pc:docMk/>
            <pc:sldMk cId="2149953691" sldId="257"/>
            <ac:cxnSpMk id="376" creationId="{23AAC9B5-8015-485C-ACF9-A750390E9A56}"/>
          </ac:cxnSpMkLst>
        </pc:cxnChg>
      </pc:sldChg>
      <pc:sldChg chg="addSp modSp new mod setBg">
        <pc:chgData name="Sultan Myrzash" userId="S::35072@iitu.edu.kz::661a23d1-3e1f-4d9c-8a17-6473643bc741" providerId="AD" clId="Web-{7D0341C8-3E15-6D76-E8FF-929CA709536F}" dt="2024-10-04T20:53:04.241" v="370"/>
        <pc:sldMkLst>
          <pc:docMk/>
          <pc:sldMk cId="2748089770" sldId="258"/>
        </pc:sldMkLst>
        <pc:spChg chg="mod">
          <ac:chgData name="Sultan Myrzash" userId="S::35072@iitu.edu.kz::661a23d1-3e1f-4d9c-8a17-6473643bc741" providerId="AD" clId="Web-{7D0341C8-3E15-6D76-E8FF-929CA709536F}" dt="2024-10-04T20:53:04.241" v="370"/>
          <ac:spMkLst>
            <pc:docMk/>
            <pc:sldMk cId="2748089770" sldId="258"/>
            <ac:spMk id="2" creationId="{3DF073F8-0A7E-E6F8-96FF-C748894E1D6F}"/>
          </ac:spMkLst>
        </pc:spChg>
        <pc:spChg chg="mod">
          <ac:chgData name="Sultan Myrzash" userId="S::35072@iitu.edu.kz::661a23d1-3e1f-4d9c-8a17-6473643bc741" providerId="AD" clId="Web-{7D0341C8-3E15-6D76-E8FF-929CA709536F}" dt="2024-10-04T20:53:04.241" v="370"/>
          <ac:spMkLst>
            <pc:docMk/>
            <pc:sldMk cId="2748089770" sldId="258"/>
            <ac:spMk id="3" creationId="{AE7F8AF6-D633-5198-70CA-3544EB49A329}"/>
          </ac:spMkLst>
        </pc:spChg>
        <pc:spChg chg="add">
          <ac:chgData name="Sultan Myrzash" userId="S::35072@iitu.edu.kz::661a23d1-3e1f-4d9c-8a17-6473643bc741" providerId="AD" clId="Web-{7D0341C8-3E15-6D76-E8FF-929CA709536F}" dt="2024-10-04T20:53:04.241" v="370"/>
          <ac:spMkLst>
            <pc:docMk/>
            <pc:sldMk cId="2748089770" sldId="258"/>
            <ac:spMk id="8" creationId="{081EA652-8C6A-4E69-BEB9-170809474553}"/>
          </ac:spMkLst>
        </pc:spChg>
        <pc:spChg chg="add">
          <ac:chgData name="Sultan Myrzash" userId="S::35072@iitu.edu.kz::661a23d1-3e1f-4d9c-8a17-6473643bc741" providerId="AD" clId="Web-{7D0341C8-3E15-6D76-E8FF-929CA709536F}" dt="2024-10-04T20:53:04.241" v="370"/>
          <ac:spMkLst>
            <pc:docMk/>
            <pc:sldMk cId="2748089770" sldId="258"/>
            <ac:spMk id="10" creationId="{A4026A73-1F7F-49F2-B319-8CA3B3D53269}"/>
          </ac:spMkLst>
        </pc:spChg>
        <pc:spChg chg="add">
          <ac:chgData name="Sultan Myrzash" userId="S::35072@iitu.edu.kz::661a23d1-3e1f-4d9c-8a17-6473643bc741" providerId="AD" clId="Web-{7D0341C8-3E15-6D76-E8FF-929CA709536F}" dt="2024-10-04T20:53:04.241" v="370"/>
          <ac:spMkLst>
            <pc:docMk/>
            <pc:sldMk cId="2748089770" sldId="258"/>
            <ac:spMk id="12" creationId="{5298780A-33B9-4EA2-8F67-DE68AD62841B}"/>
          </ac:spMkLst>
        </pc:spChg>
        <pc:spChg chg="add">
          <ac:chgData name="Sultan Myrzash" userId="S::35072@iitu.edu.kz::661a23d1-3e1f-4d9c-8a17-6473643bc741" providerId="AD" clId="Web-{7D0341C8-3E15-6D76-E8FF-929CA709536F}" dt="2024-10-04T20:53:04.241" v="370"/>
          <ac:spMkLst>
            <pc:docMk/>
            <pc:sldMk cId="2748089770" sldId="258"/>
            <ac:spMk id="14" creationId="{7F488E8B-4E1E-4402-8935-D4E6C02615C7}"/>
          </ac:spMkLst>
        </pc:spChg>
        <pc:cxnChg chg="add">
          <ac:chgData name="Sultan Myrzash" userId="S::35072@iitu.edu.kz::661a23d1-3e1f-4d9c-8a17-6473643bc741" providerId="AD" clId="Web-{7D0341C8-3E15-6D76-E8FF-929CA709536F}" dt="2024-10-04T20:53:04.241" v="370"/>
          <ac:cxnSpMkLst>
            <pc:docMk/>
            <pc:sldMk cId="2748089770" sldId="258"/>
            <ac:cxnSpMk id="16" creationId="{23AAC9B5-8015-485C-ACF9-A750390E9A56}"/>
          </ac:cxnSpMkLst>
        </pc:cxnChg>
      </pc:sldChg>
      <pc:sldChg chg="addSp modSp new mod setBg">
        <pc:chgData name="Sultan Myrzash" userId="S::35072@iitu.edu.kz::661a23d1-3e1f-4d9c-8a17-6473643bc741" providerId="AD" clId="Web-{7D0341C8-3E15-6D76-E8FF-929CA709536F}" dt="2024-10-04T20:53:10.648" v="371"/>
        <pc:sldMkLst>
          <pc:docMk/>
          <pc:sldMk cId="1289740227" sldId="259"/>
        </pc:sldMkLst>
        <pc:spChg chg="mod">
          <ac:chgData name="Sultan Myrzash" userId="S::35072@iitu.edu.kz::661a23d1-3e1f-4d9c-8a17-6473643bc741" providerId="AD" clId="Web-{7D0341C8-3E15-6D76-E8FF-929CA709536F}" dt="2024-10-04T20:53:10.648" v="371"/>
          <ac:spMkLst>
            <pc:docMk/>
            <pc:sldMk cId="1289740227" sldId="259"/>
            <ac:spMk id="2" creationId="{DE21520F-1B30-6B04-4EBA-4CF25AACEC2A}"/>
          </ac:spMkLst>
        </pc:spChg>
        <pc:spChg chg="mod">
          <ac:chgData name="Sultan Myrzash" userId="S::35072@iitu.edu.kz::661a23d1-3e1f-4d9c-8a17-6473643bc741" providerId="AD" clId="Web-{7D0341C8-3E15-6D76-E8FF-929CA709536F}" dt="2024-10-04T20:53:10.648" v="371"/>
          <ac:spMkLst>
            <pc:docMk/>
            <pc:sldMk cId="1289740227" sldId="259"/>
            <ac:spMk id="3" creationId="{B948BEBA-AD44-514A-50F9-C49A8728D19D}"/>
          </ac:spMkLst>
        </pc:spChg>
        <pc:spChg chg="add">
          <ac:chgData name="Sultan Myrzash" userId="S::35072@iitu.edu.kz::661a23d1-3e1f-4d9c-8a17-6473643bc741" providerId="AD" clId="Web-{7D0341C8-3E15-6D76-E8FF-929CA709536F}" dt="2024-10-04T20:53:10.648" v="371"/>
          <ac:spMkLst>
            <pc:docMk/>
            <pc:sldMk cId="1289740227" sldId="259"/>
            <ac:spMk id="8" creationId="{081EA652-8C6A-4E69-BEB9-170809474553}"/>
          </ac:spMkLst>
        </pc:spChg>
        <pc:spChg chg="add">
          <ac:chgData name="Sultan Myrzash" userId="S::35072@iitu.edu.kz::661a23d1-3e1f-4d9c-8a17-6473643bc741" providerId="AD" clId="Web-{7D0341C8-3E15-6D76-E8FF-929CA709536F}" dt="2024-10-04T20:53:10.648" v="371"/>
          <ac:spMkLst>
            <pc:docMk/>
            <pc:sldMk cId="1289740227" sldId="259"/>
            <ac:spMk id="10" creationId="{A4026A73-1F7F-49F2-B319-8CA3B3D53269}"/>
          </ac:spMkLst>
        </pc:spChg>
        <pc:spChg chg="add">
          <ac:chgData name="Sultan Myrzash" userId="S::35072@iitu.edu.kz::661a23d1-3e1f-4d9c-8a17-6473643bc741" providerId="AD" clId="Web-{7D0341C8-3E15-6D76-E8FF-929CA709536F}" dt="2024-10-04T20:53:10.648" v="371"/>
          <ac:spMkLst>
            <pc:docMk/>
            <pc:sldMk cId="1289740227" sldId="259"/>
            <ac:spMk id="12" creationId="{5298780A-33B9-4EA2-8F67-DE68AD62841B}"/>
          </ac:spMkLst>
        </pc:spChg>
        <pc:spChg chg="add">
          <ac:chgData name="Sultan Myrzash" userId="S::35072@iitu.edu.kz::661a23d1-3e1f-4d9c-8a17-6473643bc741" providerId="AD" clId="Web-{7D0341C8-3E15-6D76-E8FF-929CA709536F}" dt="2024-10-04T20:53:10.648" v="371"/>
          <ac:spMkLst>
            <pc:docMk/>
            <pc:sldMk cId="1289740227" sldId="259"/>
            <ac:spMk id="14" creationId="{7F488E8B-4E1E-4402-8935-D4E6C02615C7}"/>
          </ac:spMkLst>
        </pc:spChg>
        <pc:cxnChg chg="add">
          <ac:chgData name="Sultan Myrzash" userId="S::35072@iitu.edu.kz::661a23d1-3e1f-4d9c-8a17-6473643bc741" providerId="AD" clId="Web-{7D0341C8-3E15-6D76-E8FF-929CA709536F}" dt="2024-10-04T20:53:10.648" v="371"/>
          <ac:cxnSpMkLst>
            <pc:docMk/>
            <pc:sldMk cId="1289740227" sldId="259"/>
            <ac:cxnSpMk id="16" creationId="{23AAC9B5-8015-485C-ACF9-A750390E9A56}"/>
          </ac:cxnSpMkLst>
        </pc:cxnChg>
      </pc:sldChg>
      <pc:sldChg chg="addSp modSp new mod setBg">
        <pc:chgData name="Sultan Myrzash" userId="S::35072@iitu.edu.kz::661a23d1-3e1f-4d9c-8a17-6473643bc741" providerId="AD" clId="Web-{7D0341C8-3E15-6D76-E8FF-929CA709536F}" dt="2024-10-05T04:24:18.494" v="399" actId="20577"/>
        <pc:sldMkLst>
          <pc:docMk/>
          <pc:sldMk cId="586802121" sldId="260"/>
        </pc:sldMkLst>
        <pc:spChg chg="mod">
          <ac:chgData name="Sultan Myrzash" userId="S::35072@iitu.edu.kz::661a23d1-3e1f-4d9c-8a17-6473643bc741" providerId="AD" clId="Web-{7D0341C8-3E15-6D76-E8FF-929CA709536F}" dt="2024-10-04T20:53:13.945" v="372"/>
          <ac:spMkLst>
            <pc:docMk/>
            <pc:sldMk cId="586802121" sldId="260"/>
            <ac:spMk id="2" creationId="{1E44BB07-847C-0104-6EE0-A59316048F87}"/>
          </ac:spMkLst>
        </pc:spChg>
        <pc:spChg chg="mod">
          <ac:chgData name="Sultan Myrzash" userId="S::35072@iitu.edu.kz::661a23d1-3e1f-4d9c-8a17-6473643bc741" providerId="AD" clId="Web-{7D0341C8-3E15-6D76-E8FF-929CA709536F}" dt="2024-10-05T04:24:18.494" v="399" actId="20577"/>
          <ac:spMkLst>
            <pc:docMk/>
            <pc:sldMk cId="586802121" sldId="260"/>
            <ac:spMk id="3" creationId="{7BE5C0D7-63FC-3E1F-38DD-700052EE2A4C}"/>
          </ac:spMkLst>
        </pc:spChg>
        <pc:spChg chg="add">
          <ac:chgData name="Sultan Myrzash" userId="S::35072@iitu.edu.kz::661a23d1-3e1f-4d9c-8a17-6473643bc741" providerId="AD" clId="Web-{7D0341C8-3E15-6D76-E8FF-929CA709536F}" dt="2024-10-04T20:53:13.945" v="372"/>
          <ac:spMkLst>
            <pc:docMk/>
            <pc:sldMk cId="586802121" sldId="260"/>
            <ac:spMk id="8" creationId="{081EA652-8C6A-4E69-BEB9-170809474553}"/>
          </ac:spMkLst>
        </pc:spChg>
        <pc:spChg chg="add">
          <ac:chgData name="Sultan Myrzash" userId="S::35072@iitu.edu.kz::661a23d1-3e1f-4d9c-8a17-6473643bc741" providerId="AD" clId="Web-{7D0341C8-3E15-6D76-E8FF-929CA709536F}" dt="2024-10-04T20:53:13.945" v="372"/>
          <ac:spMkLst>
            <pc:docMk/>
            <pc:sldMk cId="586802121" sldId="260"/>
            <ac:spMk id="10" creationId="{A4026A73-1F7F-49F2-B319-8CA3B3D53269}"/>
          </ac:spMkLst>
        </pc:spChg>
        <pc:spChg chg="add">
          <ac:chgData name="Sultan Myrzash" userId="S::35072@iitu.edu.kz::661a23d1-3e1f-4d9c-8a17-6473643bc741" providerId="AD" clId="Web-{7D0341C8-3E15-6D76-E8FF-929CA709536F}" dt="2024-10-04T20:53:13.945" v="372"/>
          <ac:spMkLst>
            <pc:docMk/>
            <pc:sldMk cId="586802121" sldId="260"/>
            <ac:spMk id="12" creationId="{5298780A-33B9-4EA2-8F67-DE68AD62841B}"/>
          </ac:spMkLst>
        </pc:spChg>
        <pc:spChg chg="add">
          <ac:chgData name="Sultan Myrzash" userId="S::35072@iitu.edu.kz::661a23d1-3e1f-4d9c-8a17-6473643bc741" providerId="AD" clId="Web-{7D0341C8-3E15-6D76-E8FF-929CA709536F}" dt="2024-10-04T20:53:13.945" v="372"/>
          <ac:spMkLst>
            <pc:docMk/>
            <pc:sldMk cId="586802121" sldId="260"/>
            <ac:spMk id="14" creationId="{7F488E8B-4E1E-4402-8935-D4E6C02615C7}"/>
          </ac:spMkLst>
        </pc:spChg>
        <pc:cxnChg chg="add">
          <ac:chgData name="Sultan Myrzash" userId="S::35072@iitu.edu.kz::661a23d1-3e1f-4d9c-8a17-6473643bc741" providerId="AD" clId="Web-{7D0341C8-3E15-6D76-E8FF-929CA709536F}" dt="2024-10-04T20:53:13.945" v="372"/>
          <ac:cxnSpMkLst>
            <pc:docMk/>
            <pc:sldMk cId="586802121" sldId="260"/>
            <ac:cxnSpMk id="16" creationId="{23AAC9B5-8015-485C-ACF9-A750390E9A56}"/>
          </ac:cxnSpMkLst>
        </pc:cxnChg>
      </pc:sldChg>
      <pc:sldChg chg="addSp delSp modSp new mod setBg">
        <pc:chgData name="Sultan Myrzash" userId="S::35072@iitu.edu.kz::661a23d1-3e1f-4d9c-8a17-6473643bc741" providerId="AD" clId="Web-{7D0341C8-3E15-6D76-E8FF-929CA709536F}" dt="2024-10-04T20:53:27.992" v="377" actId="20577"/>
        <pc:sldMkLst>
          <pc:docMk/>
          <pc:sldMk cId="2332866630" sldId="261"/>
        </pc:sldMkLst>
        <pc:spChg chg="mod">
          <ac:chgData name="Sultan Myrzash" userId="S::35072@iitu.edu.kz::661a23d1-3e1f-4d9c-8a17-6473643bc741" providerId="AD" clId="Web-{7D0341C8-3E15-6D76-E8FF-929CA709536F}" dt="2024-10-04T20:53:27.992" v="377" actId="20577"/>
          <ac:spMkLst>
            <pc:docMk/>
            <pc:sldMk cId="2332866630" sldId="261"/>
            <ac:spMk id="2" creationId="{5ED229CC-05E8-612E-3FA5-406D6A78190B}"/>
          </ac:spMkLst>
        </pc:spChg>
        <pc:spChg chg="del">
          <ac:chgData name="Sultan Myrzash" userId="S::35072@iitu.edu.kz::661a23d1-3e1f-4d9c-8a17-6473643bc741" providerId="AD" clId="Web-{7D0341C8-3E15-6D76-E8FF-929CA709536F}" dt="2024-10-04T20:18:01.554" v="34"/>
          <ac:spMkLst>
            <pc:docMk/>
            <pc:sldMk cId="2332866630" sldId="261"/>
            <ac:spMk id="3" creationId="{68D2C219-7C5D-705C-0C6A-D0CE13C812A9}"/>
          </ac:spMkLst>
        </pc:spChg>
        <pc:spChg chg="add">
          <ac:chgData name="Sultan Myrzash" userId="S::35072@iitu.edu.kz::661a23d1-3e1f-4d9c-8a17-6473643bc741" providerId="AD" clId="Web-{7D0341C8-3E15-6D76-E8FF-929CA709536F}" dt="2024-10-04T20:53:23.492" v="373"/>
          <ac:spMkLst>
            <pc:docMk/>
            <pc:sldMk cId="2332866630" sldId="261"/>
            <ac:spMk id="7" creationId="{934F1179-B481-4F9E-BCA3-AFB972070F83}"/>
          </ac:spMkLst>
        </pc:spChg>
        <pc:spChg chg="add">
          <ac:chgData name="Sultan Myrzash" userId="S::35072@iitu.edu.kz::661a23d1-3e1f-4d9c-8a17-6473643bc741" providerId="AD" clId="Web-{7D0341C8-3E15-6D76-E8FF-929CA709536F}" dt="2024-10-04T20:53:23.492" v="373"/>
          <ac:spMkLst>
            <pc:docMk/>
            <pc:sldMk cId="2332866630" sldId="261"/>
            <ac:spMk id="9" creationId="{827DC2C4-B485-428A-BF4A-472D2967F47F}"/>
          </ac:spMkLst>
        </pc:spChg>
        <pc:spChg chg="add">
          <ac:chgData name="Sultan Myrzash" userId="S::35072@iitu.edu.kz::661a23d1-3e1f-4d9c-8a17-6473643bc741" providerId="AD" clId="Web-{7D0341C8-3E15-6D76-E8FF-929CA709536F}" dt="2024-10-04T20:53:23.492" v="373"/>
          <ac:spMkLst>
            <pc:docMk/>
            <pc:sldMk cId="2332866630" sldId="261"/>
            <ac:spMk id="11" creationId="{EE04B5EB-F158-4507-90DD-BD23620C7CC9}"/>
          </ac:spMkLst>
        </pc:spChg>
      </pc:sldChg>
    </pc:docChg>
  </pc:docChgLst>
  <pc:docChgLst>
    <pc:chgData name="Sultan Myrzash" userId="S::35072@iitu.edu.kz::661a23d1-3e1f-4d9c-8a17-6473643bc741" providerId="AD" clId="Web-{F1DDB0B4-CAD1-B645-A697-1E6078A76DD9}"/>
    <pc:docChg chg="addSld modSld sldOrd">
      <pc:chgData name="Sultan Myrzash" userId="S::35072@iitu.edu.kz::661a23d1-3e1f-4d9c-8a17-6473643bc741" providerId="AD" clId="Web-{F1DDB0B4-CAD1-B645-A697-1E6078A76DD9}" dt="2024-10-11T20:42:31.934" v="392" actId="20577"/>
      <pc:docMkLst>
        <pc:docMk/>
      </pc:docMkLst>
      <pc:sldChg chg="addSp delSp modSp">
        <pc:chgData name="Sultan Myrzash" userId="S::35072@iitu.edu.kz::661a23d1-3e1f-4d9c-8a17-6473643bc741" providerId="AD" clId="Web-{F1DDB0B4-CAD1-B645-A697-1E6078A76DD9}" dt="2024-10-11T14:39:51.452" v="149" actId="14100"/>
        <pc:sldMkLst>
          <pc:docMk/>
          <pc:sldMk cId="2231914136" sldId="256"/>
        </pc:sldMkLst>
        <pc:spChg chg="mod">
          <ac:chgData name="Sultan Myrzash" userId="S::35072@iitu.edu.kz::661a23d1-3e1f-4d9c-8a17-6473643bc741" providerId="AD" clId="Web-{F1DDB0B4-CAD1-B645-A697-1E6078A76DD9}" dt="2024-10-11T14:39:51.452" v="149" actId="14100"/>
          <ac:spMkLst>
            <pc:docMk/>
            <pc:sldMk cId="2231914136" sldId="256"/>
            <ac:spMk id="2" creationId="{00000000-0000-0000-0000-000000000000}"/>
          </ac:spMkLst>
        </pc:spChg>
        <pc:spChg chg="mod">
          <ac:chgData name="Sultan Myrzash" userId="S::35072@iitu.edu.kz::661a23d1-3e1f-4d9c-8a17-6473643bc741" providerId="AD" clId="Web-{F1DDB0B4-CAD1-B645-A697-1E6078A76DD9}" dt="2024-10-11T14:39:01.638" v="145" actId="14100"/>
          <ac:spMkLst>
            <pc:docMk/>
            <pc:sldMk cId="2231914136" sldId="256"/>
            <ac:spMk id="3" creationId="{00000000-0000-0000-0000-000000000000}"/>
          </ac:spMkLst>
        </pc:spChg>
        <pc:spChg chg="del">
          <ac:chgData name="Sultan Myrzash" userId="S::35072@iitu.edu.kz::661a23d1-3e1f-4d9c-8a17-6473643bc741" providerId="AD" clId="Web-{F1DDB0B4-CAD1-B645-A697-1E6078A76DD9}" dt="2024-10-11T12:39:23.148" v="92"/>
          <ac:spMkLst>
            <pc:docMk/>
            <pc:sldMk cId="2231914136" sldId="256"/>
            <ac:spMk id="9" creationId="{C1DD1A8A-57D5-4A81-AD04-532B043C5611}"/>
          </ac:spMkLst>
        </pc:spChg>
        <pc:spChg chg="del">
          <ac:chgData name="Sultan Myrzash" userId="S::35072@iitu.edu.kz::661a23d1-3e1f-4d9c-8a17-6473643bc741" providerId="AD" clId="Web-{F1DDB0B4-CAD1-B645-A697-1E6078A76DD9}" dt="2024-10-11T12:39:23.148" v="92"/>
          <ac:spMkLst>
            <pc:docMk/>
            <pc:sldMk cId="2231914136" sldId="256"/>
            <ac:spMk id="11" creationId="{007891EC-4501-44ED-A8C8-B11B6DB767AB}"/>
          </ac:spMkLst>
        </pc:spChg>
        <pc:spChg chg="add">
          <ac:chgData name="Sultan Myrzash" userId="S::35072@iitu.edu.kz::661a23d1-3e1f-4d9c-8a17-6473643bc741" providerId="AD" clId="Web-{F1DDB0B4-CAD1-B645-A697-1E6078A76DD9}" dt="2024-10-11T12:39:23.148" v="92"/>
          <ac:spMkLst>
            <pc:docMk/>
            <pc:sldMk cId="2231914136" sldId="256"/>
            <ac:spMk id="16" creationId="{94714483-7072-431F-9DBE-87F44E4D44BC}"/>
          </ac:spMkLst>
        </pc:spChg>
        <pc:spChg chg="add">
          <ac:chgData name="Sultan Myrzash" userId="S::35072@iitu.edu.kz::661a23d1-3e1f-4d9c-8a17-6473643bc741" providerId="AD" clId="Web-{F1DDB0B4-CAD1-B645-A697-1E6078A76DD9}" dt="2024-10-11T12:39:23.148" v="92"/>
          <ac:spMkLst>
            <pc:docMk/>
            <pc:sldMk cId="2231914136" sldId="256"/>
            <ac:spMk id="18" creationId="{495892E1-F4A5-4991-AC52-4F417B14A2A2}"/>
          </ac:spMkLst>
        </pc:spChg>
        <pc:spChg chg="add">
          <ac:chgData name="Sultan Myrzash" userId="S::35072@iitu.edu.kz::661a23d1-3e1f-4d9c-8a17-6473643bc741" providerId="AD" clId="Web-{F1DDB0B4-CAD1-B645-A697-1E6078A76DD9}" dt="2024-10-11T12:39:23.148" v="92"/>
          <ac:spMkLst>
            <pc:docMk/>
            <pc:sldMk cId="2231914136" sldId="256"/>
            <ac:spMk id="28" creationId="{E2683E3F-F855-4549-84F8-42064EC0F247}"/>
          </ac:spMkLst>
        </pc:spChg>
        <pc:spChg chg="add">
          <ac:chgData name="Sultan Myrzash" userId="S::35072@iitu.edu.kz::661a23d1-3e1f-4d9c-8a17-6473643bc741" providerId="AD" clId="Web-{F1DDB0B4-CAD1-B645-A697-1E6078A76DD9}" dt="2024-10-11T12:39:23.148" v="92"/>
          <ac:spMkLst>
            <pc:docMk/>
            <pc:sldMk cId="2231914136" sldId="256"/>
            <ac:spMk id="36" creationId="{832F3179-0CD5-40C8-9939-D8355006F7BA}"/>
          </ac:spMkLst>
        </pc:spChg>
        <pc:grpChg chg="add">
          <ac:chgData name="Sultan Myrzash" userId="S::35072@iitu.edu.kz::661a23d1-3e1f-4d9c-8a17-6473643bc741" providerId="AD" clId="Web-{F1DDB0B4-CAD1-B645-A697-1E6078A76DD9}" dt="2024-10-11T12:39:23.148" v="92"/>
          <ac:grpSpMkLst>
            <pc:docMk/>
            <pc:sldMk cId="2231914136" sldId="256"/>
            <ac:grpSpMk id="20" creationId="{ACF597F8-76AA-44FA-8E6A-06223B66C0DD}"/>
          </ac:grpSpMkLst>
        </pc:grpChg>
        <pc:grpChg chg="add">
          <ac:chgData name="Sultan Myrzash" userId="S::35072@iitu.edu.kz::661a23d1-3e1f-4d9c-8a17-6473643bc741" providerId="AD" clId="Web-{F1DDB0B4-CAD1-B645-A697-1E6078A76DD9}" dt="2024-10-11T12:39:23.148" v="92"/>
          <ac:grpSpMkLst>
            <pc:docMk/>
            <pc:sldMk cId="2231914136" sldId="256"/>
            <ac:grpSpMk id="30" creationId="{8FC90B1E-0223-4440-AF22-8F32F6F0C7D2}"/>
          </ac:grpSpMkLst>
        </pc:grpChg>
        <pc:grpChg chg="add">
          <ac:chgData name="Sultan Myrzash" userId="S::35072@iitu.edu.kz::661a23d1-3e1f-4d9c-8a17-6473643bc741" providerId="AD" clId="Web-{F1DDB0B4-CAD1-B645-A697-1E6078A76DD9}" dt="2024-10-11T12:39:23.148" v="92"/>
          <ac:grpSpMkLst>
            <pc:docMk/>
            <pc:sldMk cId="2231914136" sldId="256"/>
            <ac:grpSpMk id="38" creationId="{11CE155D-684B-4F5E-B835-C52765E310E7}"/>
          </ac:grpSpMkLst>
        </pc:grpChg>
        <pc:picChg chg="mod">
          <ac:chgData name="Sultan Myrzash" userId="S::35072@iitu.edu.kz::661a23d1-3e1f-4d9c-8a17-6473643bc741" providerId="AD" clId="Web-{F1DDB0B4-CAD1-B645-A697-1E6078A76DD9}" dt="2024-10-11T14:39:47.342" v="148" actId="14100"/>
          <ac:picMkLst>
            <pc:docMk/>
            <pc:sldMk cId="2231914136" sldId="256"/>
            <ac:picMk id="5" creationId="{BABD9051-0654-9ED7-1A59-D88298FB22BD}"/>
          </ac:picMkLst>
        </pc:picChg>
      </pc:sldChg>
      <pc:sldChg chg="addSp delSp modSp mod setBg">
        <pc:chgData name="Sultan Myrzash" userId="S::35072@iitu.edu.kz::661a23d1-3e1f-4d9c-8a17-6473643bc741" providerId="AD" clId="Web-{F1DDB0B4-CAD1-B645-A697-1E6078A76DD9}" dt="2024-10-11T14:36:18.759" v="144"/>
        <pc:sldMkLst>
          <pc:docMk/>
          <pc:sldMk cId="2149953691" sldId="257"/>
        </pc:sldMkLst>
        <pc:spChg chg="mod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2" creationId="{47B20EE4-85A7-EE57-180C-4EE818155AFC}"/>
          </ac:spMkLst>
        </pc:spChg>
        <pc:spChg chg="mod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3" creationId="{111E3B95-5907-EF3F-01F4-6B387DA916AD}"/>
          </ac:spMkLst>
        </pc:spChg>
        <pc:spChg chg="del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372" creationId="{081EA652-8C6A-4E69-BEB9-170809474553}"/>
          </ac:spMkLst>
        </pc:spChg>
        <pc:spChg chg="del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373" creationId="{A4026A73-1F7F-49F2-B319-8CA3B3D53269}"/>
          </ac:spMkLst>
        </pc:spChg>
        <pc:spChg chg="del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374" creationId="{5298780A-33B9-4EA2-8F67-DE68AD62841B}"/>
          </ac:spMkLst>
        </pc:spChg>
        <pc:spChg chg="del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375" creationId="{7F488E8B-4E1E-4402-8935-D4E6C02615C7}"/>
          </ac:spMkLst>
        </pc:spChg>
        <pc:spChg chg="add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381" creationId="{DEE2AD96-B495-4E06-9291-B71706F728CB}"/>
          </ac:spMkLst>
        </pc:spChg>
        <pc:spChg chg="add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383" creationId="{53CF6D67-C5A8-4ADD-9E8E-1E38CA1D3166}"/>
          </ac:spMkLst>
        </pc:spChg>
        <pc:spChg chg="add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385" creationId="{86909FA0-B515-4681-B7A8-FA281D133B94}"/>
          </ac:spMkLst>
        </pc:spChg>
        <pc:spChg chg="add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387" creationId="{21C9FE86-FCC3-4A31-AA1C-C882262B7FE7}"/>
          </ac:spMkLst>
        </pc:spChg>
        <pc:spChg chg="add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389" creationId="{7D96243B-ECED-4B71-8E06-AE9A285EAD20}"/>
          </ac:spMkLst>
        </pc:spChg>
        <pc:spChg chg="add">
          <ac:chgData name="Sultan Myrzash" userId="S::35072@iitu.edu.kz::661a23d1-3e1f-4d9c-8a17-6473643bc741" providerId="AD" clId="Web-{F1DDB0B4-CAD1-B645-A697-1E6078A76DD9}" dt="2024-10-11T14:36:18.759" v="144"/>
          <ac:spMkLst>
            <pc:docMk/>
            <pc:sldMk cId="2149953691" sldId="257"/>
            <ac:spMk id="391" creationId="{A09989E4-EFDC-4A90-A633-E0525FB4139E}"/>
          </ac:spMkLst>
        </pc:spChg>
        <pc:cxnChg chg="del">
          <ac:chgData name="Sultan Myrzash" userId="S::35072@iitu.edu.kz::661a23d1-3e1f-4d9c-8a17-6473643bc741" providerId="AD" clId="Web-{F1DDB0B4-CAD1-B645-A697-1E6078A76DD9}" dt="2024-10-11T14:36:18.759" v="144"/>
          <ac:cxnSpMkLst>
            <pc:docMk/>
            <pc:sldMk cId="2149953691" sldId="257"/>
            <ac:cxnSpMk id="376" creationId="{23AAC9B5-8015-485C-ACF9-A750390E9A56}"/>
          </ac:cxnSpMkLst>
        </pc:cxnChg>
      </pc:sldChg>
      <pc:sldChg chg="addSp delSp modSp">
        <pc:chgData name="Sultan Myrzash" userId="S::35072@iitu.edu.kz::661a23d1-3e1f-4d9c-8a17-6473643bc741" providerId="AD" clId="Web-{F1DDB0B4-CAD1-B645-A697-1E6078A76DD9}" dt="2024-10-11T19:50:46.044" v="198" actId="20577"/>
        <pc:sldMkLst>
          <pc:docMk/>
          <pc:sldMk cId="2748089770" sldId="258"/>
        </pc:sldMkLst>
        <pc:spChg chg="mod">
          <ac:chgData name="Sultan Myrzash" userId="S::35072@iitu.edu.kz::661a23d1-3e1f-4d9c-8a17-6473643bc741" providerId="AD" clId="Web-{F1DDB0B4-CAD1-B645-A697-1E6078A76DD9}" dt="2024-10-11T12:40:56.822" v="93"/>
          <ac:spMkLst>
            <pc:docMk/>
            <pc:sldMk cId="2748089770" sldId="258"/>
            <ac:spMk id="2" creationId="{3DF073F8-0A7E-E6F8-96FF-C748894E1D6F}"/>
          </ac:spMkLst>
        </pc:spChg>
        <pc:spChg chg="mod">
          <ac:chgData name="Sultan Myrzash" userId="S::35072@iitu.edu.kz::661a23d1-3e1f-4d9c-8a17-6473643bc741" providerId="AD" clId="Web-{F1DDB0B4-CAD1-B645-A697-1E6078A76DD9}" dt="2024-10-11T19:50:46.044" v="198" actId="20577"/>
          <ac:spMkLst>
            <pc:docMk/>
            <pc:sldMk cId="2748089770" sldId="258"/>
            <ac:spMk id="3" creationId="{AE7F8AF6-D633-5198-70CA-3544EB49A329}"/>
          </ac:spMkLst>
        </pc:spChg>
        <pc:spChg chg="del">
          <ac:chgData name="Sultan Myrzash" userId="S::35072@iitu.edu.kz::661a23d1-3e1f-4d9c-8a17-6473643bc741" providerId="AD" clId="Web-{F1DDB0B4-CAD1-B645-A697-1E6078A76DD9}" dt="2024-10-11T12:40:56.822" v="93"/>
          <ac:spMkLst>
            <pc:docMk/>
            <pc:sldMk cId="2748089770" sldId="258"/>
            <ac:spMk id="8" creationId="{081EA652-8C6A-4E69-BEB9-170809474553}"/>
          </ac:spMkLst>
        </pc:spChg>
        <pc:spChg chg="del">
          <ac:chgData name="Sultan Myrzash" userId="S::35072@iitu.edu.kz::661a23d1-3e1f-4d9c-8a17-6473643bc741" providerId="AD" clId="Web-{F1DDB0B4-CAD1-B645-A697-1E6078A76DD9}" dt="2024-10-11T12:40:56.822" v="93"/>
          <ac:spMkLst>
            <pc:docMk/>
            <pc:sldMk cId="2748089770" sldId="258"/>
            <ac:spMk id="10" creationId="{A4026A73-1F7F-49F2-B319-8CA3B3D53269}"/>
          </ac:spMkLst>
        </pc:spChg>
        <pc:spChg chg="del">
          <ac:chgData name="Sultan Myrzash" userId="S::35072@iitu.edu.kz::661a23d1-3e1f-4d9c-8a17-6473643bc741" providerId="AD" clId="Web-{F1DDB0B4-CAD1-B645-A697-1E6078A76DD9}" dt="2024-10-11T12:40:56.822" v="93"/>
          <ac:spMkLst>
            <pc:docMk/>
            <pc:sldMk cId="2748089770" sldId="258"/>
            <ac:spMk id="12" creationId="{5298780A-33B9-4EA2-8F67-DE68AD62841B}"/>
          </ac:spMkLst>
        </pc:spChg>
        <pc:spChg chg="del">
          <ac:chgData name="Sultan Myrzash" userId="S::35072@iitu.edu.kz::661a23d1-3e1f-4d9c-8a17-6473643bc741" providerId="AD" clId="Web-{F1DDB0B4-CAD1-B645-A697-1E6078A76DD9}" dt="2024-10-11T12:40:56.822" v="93"/>
          <ac:spMkLst>
            <pc:docMk/>
            <pc:sldMk cId="2748089770" sldId="258"/>
            <ac:spMk id="14" creationId="{7F488E8B-4E1E-4402-8935-D4E6C02615C7}"/>
          </ac:spMkLst>
        </pc:spChg>
        <pc:spChg chg="add">
          <ac:chgData name="Sultan Myrzash" userId="S::35072@iitu.edu.kz::661a23d1-3e1f-4d9c-8a17-6473643bc741" providerId="AD" clId="Web-{F1DDB0B4-CAD1-B645-A697-1E6078A76DD9}" dt="2024-10-11T12:40:56.822" v="93"/>
          <ac:spMkLst>
            <pc:docMk/>
            <pc:sldMk cId="2748089770" sldId="258"/>
            <ac:spMk id="21" creationId="{DDC95FA9-076A-421D-93A3-9C29819EBFC6}"/>
          </ac:spMkLst>
        </pc:spChg>
        <pc:spChg chg="add">
          <ac:chgData name="Sultan Myrzash" userId="S::35072@iitu.edu.kz::661a23d1-3e1f-4d9c-8a17-6473643bc741" providerId="AD" clId="Web-{F1DDB0B4-CAD1-B645-A697-1E6078A76DD9}" dt="2024-10-11T12:40:56.822" v="93"/>
          <ac:spMkLst>
            <pc:docMk/>
            <pc:sldMk cId="2748089770" sldId="258"/>
            <ac:spMk id="23" creationId="{0A6C8D94-3813-4D93-A6A7-A97EFFBCF3D1}"/>
          </ac:spMkLst>
        </pc:spChg>
        <pc:spChg chg="add">
          <ac:chgData name="Sultan Myrzash" userId="S::35072@iitu.edu.kz::661a23d1-3e1f-4d9c-8a17-6473643bc741" providerId="AD" clId="Web-{F1DDB0B4-CAD1-B645-A697-1E6078A76DD9}" dt="2024-10-11T12:40:56.822" v="93"/>
          <ac:spMkLst>
            <pc:docMk/>
            <pc:sldMk cId="2748089770" sldId="258"/>
            <ac:spMk id="33" creationId="{AA00467E-A507-4BEF-AAB5-2B35F13FAD33}"/>
          </ac:spMkLst>
        </pc:spChg>
        <pc:spChg chg="add">
          <ac:chgData name="Sultan Myrzash" userId="S::35072@iitu.edu.kz::661a23d1-3e1f-4d9c-8a17-6473643bc741" providerId="AD" clId="Web-{F1DDB0B4-CAD1-B645-A697-1E6078A76DD9}" dt="2024-10-11T12:40:56.822" v="93"/>
          <ac:spMkLst>
            <pc:docMk/>
            <pc:sldMk cId="2748089770" sldId="258"/>
            <ac:spMk id="41" creationId="{05E35C12-B6B4-4F57-950C-6EB3CD8F484E}"/>
          </ac:spMkLst>
        </pc:spChg>
        <pc:grpChg chg="add">
          <ac:chgData name="Sultan Myrzash" userId="S::35072@iitu.edu.kz::661a23d1-3e1f-4d9c-8a17-6473643bc741" providerId="AD" clId="Web-{F1DDB0B4-CAD1-B645-A697-1E6078A76DD9}" dt="2024-10-11T12:40:56.822" v="93"/>
          <ac:grpSpMkLst>
            <pc:docMk/>
            <pc:sldMk cId="2748089770" sldId="258"/>
            <ac:grpSpMk id="25" creationId="{3794673D-8563-4993-8E86-6D89D6E97EA8}"/>
          </ac:grpSpMkLst>
        </pc:grpChg>
        <pc:grpChg chg="add">
          <ac:chgData name="Sultan Myrzash" userId="S::35072@iitu.edu.kz::661a23d1-3e1f-4d9c-8a17-6473643bc741" providerId="AD" clId="Web-{F1DDB0B4-CAD1-B645-A697-1E6078A76DD9}" dt="2024-10-11T12:40:56.822" v="93"/>
          <ac:grpSpMkLst>
            <pc:docMk/>
            <pc:sldMk cId="2748089770" sldId="258"/>
            <ac:grpSpMk id="35" creationId="{34BCCBFD-2A87-46DC-A665-6039BF72DB61}"/>
          </ac:grpSpMkLst>
        </pc:grpChg>
        <pc:grpChg chg="add">
          <ac:chgData name="Sultan Myrzash" userId="S::35072@iitu.edu.kz::661a23d1-3e1f-4d9c-8a17-6473643bc741" providerId="AD" clId="Web-{F1DDB0B4-CAD1-B645-A697-1E6078A76DD9}" dt="2024-10-11T12:40:56.822" v="93"/>
          <ac:grpSpMkLst>
            <pc:docMk/>
            <pc:sldMk cId="2748089770" sldId="258"/>
            <ac:grpSpMk id="43" creationId="{2B14810E-84F3-4F8A-AF58-F452B9815125}"/>
          </ac:grpSpMkLst>
        </pc:grpChg>
        <pc:cxnChg chg="del">
          <ac:chgData name="Sultan Myrzash" userId="S::35072@iitu.edu.kz::661a23d1-3e1f-4d9c-8a17-6473643bc741" providerId="AD" clId="Web-{F1DDB0B4-CAD1-B645-A697-1E6078A76DD9}" dt="2024-10-11T12:40:56.822" v="93"/>
          <ac:cxnSpMkLst>
            <pc:docMk/>
            <pc:sldMk cId="2748089770" sldId="258"/>
            <ac:cxnSpMk id="16" creationId="{23AAC9B5-8015-485C-ACF9-A750390E9A56}"/>
          </ac:cxnSpMkLst>
        </pc:cxnChg>
      </pc:sldChg>
      <pc:sldChg chg="addSp delSp modSp">
        <pc:chgData name="Sultan Myrzash" userId="S::35072@iitu.edu.kz::661a23d1-3e1f-4d9c-8a17-6473643bc741" providerId="AD" clId="Web-{F1DDB0B4-CAD1-B645-A697-1E6078A76DD9}" dt="2024-10-11T20:25:28.992" v="319" actId="20577"/>
        <pc:sldMkLst>
          <pc:docMk/>
          <pc:sldMk cId="1289740227" sldId="259"/>
        </pc:sldMkLst>
        <pc:spChg chg="mod">
          <ac:chgData name="Sultan Myrzash" userId="S::35072@iitu.edu.kz::661a23d1-3e1f-4d9c-8a17-6473643bc741" providerId="AD" clId="Web-{F1DDB0B4-CAD1-B645-A697-1E6078A76DD9}" dt="2024-10-11T12:41:43.089" v="96"/>
          <ac:spMkLst>
            <pc:docMk/>
            <pc:sldMk cId="1289740227" sldId="259"/>
            <ac:spMk id="2" creationId="{DE21520F-1B30-6B04-4EBA-4CF25AACEC2A}"/>
          </ac:spMkLst>
        </pc:spChg>
        <pc:spChg chg="mod">
          <ac:chgData name="Sultan Myrzash" userId="S::35072@iitu.edu.kz::661a23d1-3e1f-4d9c-8a17-6473643bc741" providerId="AD" clId="Web-{F1DDB0B4-CAD1-B645-A697-1E6078A76DD9}" dt="2024-10-11T20:25:28.992" v="319" actId="20577"/>
          <ac:spMkLst>
            <pc:docMk/>
            <pc:sldMk cId="1289740227" sldId="259"/>
            <ac:spMk id="3" creationId="{B948BEBA-AD44-514A-50F9-C49A8728D19D}"/>
          </ac:spMkLst>
        </pc:spChg>
        <pc:spChg chg="add del">
          <ac:chgData name="Sultan Myrzash" userId="S::35072@iitu.edu.kz::661a23d1-3e1f-4d9c-8a17-6473643bc741" providerId="AD" clId="Web-{F1DDB0B4-CAD1-B645-A697-1E6078A76DD9}" dt="2024-10-11T12:41:43.089" v="96"/>
          <ac:spMkLst>
            <pc:docMk/>
            <pc:sldMk cId="1289740227" sldId="259"/>
            <ac:spMk id="8" creationId="{081EA652-8C6A-4E69-BEB9-170809474553}"/>
          </ac:spMkLst>
        </pc:spChg>
        <pc:spChg chg="add del">
          <ac:chgData name="Sultan Myrzash" userId="S::35072@iitu.edu.kz::661a23d1-3e1f-4d9c-8a17-6473643bc741" providerId="AD" clId="Web-{F1DDB0B4-CAD1-B645-A697-1E6078A76DD9}" dt="2024-10-11T12:41:43.089" v="96"/>
          <ac:spMkLst>
            <pc:docMk/>
            <pc:sldMk cId="1289740227" sldId="259"/>
            <ac:spMk id="10" creationId="{A4026A73-1F7F-49F2-B319-8CA3B3D53269}"/>
          </ac:spMkLst>
        </pc:spChg>
        <pc:spChg chg="add del">
          <ac:chgData name="Sultan Myrzash" userId="S::35072@iitu.edu.kz::661a23d1-3e1f-4d9c-8a17-6473643bc741" providerId="AD" clId="Web-{F1DDB0B4-CAD1-B645-A697-1E6078A76DD9}" dt="2024-10-11T12:41:43.089" v="96"/>
          <ac:spMkLst>
            <pc:docMk/>
            <pc:sldMk cId="1289740227" sldId="259"/>
            <ac:spMk id="12" creationId="{5298780A-33B9-4EA2-8F67-DE68AD62841B}"/>
          </ac:spMkLst>
        </pc:spChg>
        <pc:spChg chg="add del">
          <ac:chgData name="Sultan Myrzash" userId="S::35072@iitu.edu.kz::661a23d1-3e1f-4d9c-8a17-6473643bc741" providerId="AD" clId="Web-{F1DDB0B4-CAD1-B645-A697-1E6078A76DD9}" dt="2024-10-11T12:41:43.089" v="96"/>
          <ac:spMkLst>
            <pc:docMk/>
            <pc:sldMk cId="1289740227" sldId="259"/>
            <ac:spMk id="14" creationId="{7F488E8B-4E1E-4402-8935-D4E6C02615C7}"/>
          </ac:spMkLst>
        </pc:spChg>
        <pc:spChg chg="add del">
          <ac:chgData name="Sultan Myrzash" userId="S::35072@iitu.edu.kz::661a23d1-3e1f-4d9c-8a17-6473643bc741" providerId="AD" clId="Web-{F1DDB0B4-CAD1-B645-A697-1E6078A76DD9}" dt="2024-10-11T12:41:43.058" v="95"/>
          <ac:spMkLst>
            <pc:docMk/>
            <pc:sldMk cId="1289740227" sldId="259"/>
            <ac:spMk id="21" creationId="{5A0118C5-4F8D-4CF4-BADD-53FEACC6C42A}"/>
          </ac:spMkLst>
        </pc:spChg>
        <pc:spChg chg="add">
          <ac:chgData name="Sultan Myrzash" userId="S::35072@iitu.edu.kz::661a23d1-3e1f-4d9c-8a17-6473643bc741" providerId="AD" clId="Web-{F1DDB0B4-CAD1-B645-A697-1E6078A76DD9}" dt="2024-10-11T12:41:43.089" v="96"/>
          <ac:spMkLst>
            <pc:docMk/>
            <pc:sldMk cId="1289740227" sldId="259"/>
            <ac:spMk id="42" creationId="{EC11F68A-CC71-4196-BBF3-20CDCD75D4E6}"/>
          </ac:spMkLst>
        </pc:spChg>
        <pc:spChg chg="add">
          <ac:chgData name="Sultan Myrzash" userId="S::35072@iitu.edu.kz::661a23d1-3e1f-4d9c-8a17-6473643bc741" providerId="AD" clId="Web-{F1DDB0B4-CAD1-B645-A697-1E6078A76DD9}" dt="2024-10-11T12:41:43.089" v="96"/>
          <ac:spMkLst>
            <pc:docMk/>
            <pc:sldMk cId="1289740227" sldId="259"/>
            <ac:spMk id="44" creationId="{085F9950-F10E-4E64-962B-F70345789875}"/>
          </ac:spMkLst>
        </pc:spChg>
        <pc:spChg chg="add del">
          <ac:chgData name="Sultan Myrzash" userId="S::35072@iitu.edu.kz::661a23d1-3e1f-4d9c-8a17-6473643bc741" providerId="AD" clId="Web-{F1DDB0B4-CAD1-B645-A697-1E6078A76DD9}" dt="2024-10-11T12:41:43.058" v="95"/>
          <ac:spMkLst>
            <pc:docMk/>
            <pc:sldMk cId="1289740227" sldId="259"/>
            <ac:spMk id="172" creationId="{CAB9AD4F-A248-4D49-8779-CE40E64C00F5}"/>
          </ac:spMkLst>
        </pc:spChg>
        <pc:spChg chg="add del">
          <ac:chgData name="Sultan Myrzash" userId="S::35072@iitu.edu.kz::661a23d1-3e1f-4d9c-8a17-6473643bc741" providerId="AD" clId="Web-{F1DDB0B4-CAD1-B645-A697-1E6078A76DD9}" dt="2024-10-11T12:41:43.058" v="95"/>
          <ac:spMkLst>
            <pc:docMk/>
            <pc:sldMk cId="1289740227" sldId="259"/>
            <ac:spMk id="174" creationId="{3D4C1981-3D8B-446C-BFAE-E7EE5CF2DDA3}"/>
          </ac:spMkLst>
        </pc:spChg>
        <pc:spChg chg="add">
          <ac:chgData name="Sultan Myrzash" userId="S::35072@iitu.edu.kz::661a23d1-3e1f-4d9c-8a17-6473643bc741" providerId="AD" clId="Web-{F1DDB0B4-CAD1-B645-A697-1E6078A76DD9}" dt="2024-10-11T12:41:43.089" v="96"/>
          <ac:spMkLst>
            <pc:docMk/>
            <pc:sldMk cId="1289740227" sldId="259"/>
            <ac:spMk id="176" creationId="{5A0118C5-4F8D-4CF4-BADD-53FEACC6C42A}"/>
          </ac:spMkLst>
        </pc:spChg>
        <pc:grpChg chg="add del">
          <ac:chgData name="Sultan Myrzash" userId="S::35072@iitu.edu.kz::661a23d1-3e1f-4d9c-8a17-6473643bc741" providerId="AD" clId="Web-{F1DDB0B4-CAD1-B645-A697-1E6078A76DD9}" dt="2024-10-11T12:41:43.058" v="95"/>
          <ac:grpSpMkLst>
            <pc:docMk/>
            <pc:sldMk cId="1289740227" sldId="259"/>
            <ac:grpSpMk id="23" creationId="{6A57EACD-61CA-4775-9551-2078FC0BC79D}"/>
          </ac:grpSpMkLst>
        </pc:grpChg>
        <pc:grpChg chg="add">
          <ac:chgData name="Sultan Myrzash" userId="S::35072@iitu.edu.kz::661a23d1-3e1f-4d9c-8a17-6473643bc741" providerId="AD" clId="Web-{F1DDB0B4-CAD1-B645-A697-1E6078A76DD9}" dt="2024-10-11T12:41:43.089" v="96"/>
          <ac:grpSpMkLst>
            <pc:docMk/>
            <pc:sldMk cId="1289740227" sldId="259"/>
            <ac:grpSpMk id="27" creationId="{C6F74901-2A71-43C3-837C-27CCD6B6D636}"/>
          </ac:grpSpMkLst>
        </pc:grpChg>
        <pc:grpChg chg="add del">
          <ac:chgData name="Sultan Myrzash" userId="S::35072@iitu.edu.kz::661a23d1-3e1f-4d9c-8a17-6473643bc741" providerId="AD" clId="Web-{F1DDB0B4-CAD1-B645-A697-1E6078A76DD9}" dt="2024-10-11T12:41:43.058" v="95"/>
          <ac:grpSpMkLst>
            <pc:docMk/>
            <pc:sldMk cId="1289740227" sldId="259"/>
            <ac:grpSpMk id="168" creationId="{55A100E1-E66E-4ED2-A56A-F7A819228F2E}"/>
          </ac:grpSpMkLst>
        </pc:grpChg>
        <pc:grpChg chg="add">
          <ac:chgData name="Sultan Myrzash" userId="S::35072@iitu.edu.kz::661a23d1-3e1f-4d9c-8a17-6473643bc741" providerId="AD" clId="Web-{F1DDB0B4-CAD1-B645-A697-1E6078A76DD9}" dt="2024-10-11T12:41:43.089" v="96"/>
          <ac:grpSpMkLst>
            <pc:docMk/>
            <pc:sldMk cId="1289740227" sldId="259"/>
            <ac:grpSpMk id="177" creationId="{1E8369D0-2C3B-4E27-AC6C-A246AC28CDA1}"/>
          </ac:grpSpMkLst>
        </pc:grpChg>
        <pc:cxnChg chg="add del">
          <ac:chgData name="Sultan Myrzash" userId="S::35072@iitu.edu.kz::661a23d1-3e1f-4d9c-8a17-6473643bc741" providerId="AD" clId="Web-{F1DDB0B4-CAD1-B645-A697-1E6078A76DD9}" dt="2024-10-11T12:41:43.089" v="96"/>
          <ac:cxnSpMkLst>
            <pc:docMk/>
            <pc:sldMk cId="1289740227" sldId="259"/>
            <ac:cxnSpMk id="16" creationId="{23AAC9B5-8015-485C-ACF9-A750390E9A56}"/>
          </ac:cxnSpMkLst>
        </pc:cxnChg>
      </pc:sldChg>
      <pc:sldChg chg="addSp delSp modSp">
        <pc:chgData name="Sultan Myrzash" userId="S::35072@iitu.edu.kz::661a23d1-3e1f-4d9c-8a17-6473643bc741" providerId="AD" clId="Web-{F1DDB0B4-CAD1-B645-A697-1E6078A76DD9}" dt="2024-10-11T20:05:56.652" v="250" actId="20577"/>
        <pc:sldMkLst>
          <pc:docMk/>
          <pc:sldMk cId="586802121" sldId="260"/>
        </pc:sldMkLst>
        <pc:spChg chg="mod">
          <ac:chgData name="Sultan Myrzash" userId="S::35072@iitu.edu.kz::661a23d1-3e1f-4d9c-8a17-6473643bc741" providerId="AD" clId="Web-{F1DDB0B4-CAD1-B645-A697-1E6078A76DD9}" dt="2024-10-11T14:44:16.615" v="150" actId="14100"/>
          <ac:spMkLst>
            <pc:docMk/>
            <pc:sldMk cId="586802121" sldId="260"/>
            <ac:spMk id="2" creationId="{1E44BB07-847C-0104-6EE0-A59316048F87}"/>
          </ac:spMkLst>
        </pc:spChg>
        <pc:spChg chg="mod">
          <ac:chgData name="Sultan Myrzash" userId="S::35072@iitu.edu.kz::661a23d1-3e1f-4d9c-8a17-6473643bc741" providerId="AD" clId="Web-{F1DDB0B4-CAD1-B645-A697-1E6078A76DD9}" dt="2024-10-11T20:05:56.652" v="250" actId="20577"/>
          <ac:spMkLst>
            <pc:docMk/>
            <pc:sldMk cId="586802121" sldId="260"/>
            <ac:spMk id="3" creationId="{7BE5C0D7-63FC-3E1F-38DD-700052EE2A4C}"/>
          </ac:spMkLst>
        </pc:spChg>
        <pc:spChg chg="del">
          <ac:chgData name="Sultan Myrzash" userId="S::35072@iitu.edu.kz::661a23d1-3e1f-4d9c-8a17-6473643bc741" providerId="AD" clId="Web-{F1DDB0B4-CAD1-B645-A697-1E6078A76DD9}" dt="2024-10-11T12:42:29.669" v="97"/>
          <ac:spMkLst>
            <pc:docMk/>
            <pc:sldMk cId="586802121" sldId="260"/>
            <ac:spMk id="8" creationId="{081EA652-8C6A-4E69-BEB9-170809474553}"/>
          </ac:spMkLst>
        </pc:spChg>
        <pc:spChg chg="del">
          <ac:chgData name="Sultan Myrzash" userId="S::35072@iitu.edu.kz::661a23d1-3e1f-4d9c-8a17-6473643bc741" providerId="AD" clId="Web-{F1DDB0B4-CAD1-B645-A697-1E6078A76DD9}" dt="2024-10-11T12:42:29.669" v="97"/>
          <ac:spMkLst>
            <pc:docMk/>
            <pc:sldMk cId="586802121" sldId="260"/>
            <ac:spMk id="10" creationId="{A4026A73-1F7F-49F2-B319-8CA3B3D53269}"/>
          </ac:spMkLst>
        </pc:spChg>
        <pc:spChg chg="del">
          <ac:chgData name="Sultan Myrzash" userId="S::35072@iitu.edu.kz::661a23d1-3e1f-4d9c-8a17-6473643bc741" providerId="AD" clId="Web-{F1DDB0B4-CAD1-B645-A697-1E6078A76DD9}" dt="2024-10-11T12:42:29.669" v="97"/>
          <ac:spMkLst>
            <pc:docMk/>
            <pc:sldMk cId="586802121" sldId="260"/>
            <ac:spMk id="12" creationId="{5298780A-33B9-4EA2-8F67-DE68AD62841B}"/>
          </ac:spMkLst>
        </pc:spChg>
        <pc:spChg chg="del">
          <ac:chgData name="Sultan Myrzash" userId="S::35072@iitu.edu.kz::661a23d1-3e1f-4d9c-8a17-6473643bc741" providerId="AD" clId="Web-{F1DDB0B4-CAD1-B645-A697-1E6078A76DD9}" dt="2024-10-11T12:42:29.669" v="97"/>
          <ac:spMkLst>
            <pc:docMk/>
            <pc:sldMk cId="586802121" sldId="260"/>
            <ac:spMk id="14" creationId="{7F488E8B-4E1E-4402-8935-D4E6C02615C7}"/>
          </ac:spMkLst>
        </pc:spChg>
        <pc:spChg chg="add">
          <ac:chgData name="Sultan Myrzash" userId="S::35072@iitu.edu.kz::661a23d1-3e1f-4d9c-8a17-6473643bc741" providerId="AD" clId="Web-{F1DDB0B4-CAD1-B645-A697-1E6078A76DD9}" dt="2024-10-11T12:42:29.669" v="97"/>
          <ac:spMkLst>
            <pc:docMk/>
            <pc:sldMk cId="586802121" sldId="260"/>
            <ac:spMk id="21" creationId="{E38F5530-DA31-4B62-8DF9-56A1A3B6B614}"/>
          </ac:spMkLst>
        </pc:spChg>
        <pc:spChg chg="add">
          <ac:chgData name="Sultan Myrzash" userId="S::35072@iitu.edu.kz::661a23d1-3e1f-4d9c-8a17-6473643bc741" providerId="AD" clId="Web-{F1DDB0B4-CAD1-B645-A697-1E6078A76DD9}" dt="2024-10-11T12:42:29.669" v="97"/>
          <ac:spMkLst>
            <pc:docMk/>
            <pc:sldMk cId="586802121" sldId="260"/>
            <ac:spMk id="23" creationId="{4AEFAF95-013F-4375-AAF4-033AC93F5550}"/>
          </ac:spMkLst>
        </pc:spChg>
        <pc:spChg chg="add">
          <ac:chgData name="Sultan Myrzash" userId="S::35072@iitu.edu.kz::661a23d1-3e1f-4d9c-8a17-6473643bc741" providerId="AD" clId="Web-{F1DDB0B4-CAD1-B645-A697-1E6078A76DD9}" dt="2024-10-11T12:42:29.669" v="97"/>
          <ac:spMkLst>
            <pc:docMk/>
            <pc:sldMk cId="586802121" sldId="260"/>
            <ac:spMk id="33" creationId="{FBB336D1-2562-4680-B29B-E22C603C0ED9}"/>
          </ac:spMkLst>
        </pc:spChg>
        <pc:spChg chg="add">
          <ac:chgData name="Sultan Myrzash" userId="S::35072@iitu.edu.kz::661a23d1-3e1f-4d9c-8a17-6473643bc741" providerId="AD" clId="Web-{F1DDB0B4-CAD1-B645-A697-1E6078A76DD9}" dt="2024-10-11T12:42:29.669" v="97"/>
          <ac:spMkLst>
            <pc:docMk/>
            <pc:sldMk cId="586802121" sldId="260"/>
            <ac:spMk id="41" creationId="{B4806F9C-3233-4FC3-B300-D5AA58A5CD8F}"/>
          </ac:spMkLst>
        </pc:spChg>
        <pc:grpChg chg="add">
          <ac:chgData name="Sultan Myrzash" userId="S::35072@iitu.edu.kz::661a23d1-3e1f-4d9c-8a17-6473643bc741" providerId="AD" clId="Web-{F1DDB0B4-CAD1-B645-A697-1E6078A76DD9}" dt="2024-10-11T12:42:29.669" v="97"/>
          <ac:grpSpMkLst>
            <pc:docMk/>
            <pc:sldMk cId="586802121" sldId="260"/>
            <ac:grpSpMk id="25" creationId="{68735E28-7236-42D8-A5E1-A0F302FE879A}"/>
          </ac:grpSpMkLst>
        </pc:grpChg>
        <pc:grpChg chg="add">
          <ac:chgData name="Sultan Myrzash" userId="S::35072@iitu.edu.kz::661a23d1-3e1f-4d9c-8a17-6473643bc741" providerId="AD" clId="Web-{F1DDB0B4-CAD1-B645-A697-1E6078A76DD9}" dt="2024-10-11T12:42:29.669" v="97"/>
          <ac:grpSpMkLst>
            <pc:docMk/>
            <pc:sldMk cId="586802121" sldId="260"/>
            <ac:grpSpMk id="35" creationId="{9EED3885-4010-4FBE-A045-DC59CAE78290}"/>
          </ac:grpSpMkLst>
        </pc:grpChg>
        <pc:grpChg chg="add">
          <ac:chgData name="Sultan Myrzash" userId="S::35072@iitu.edu.kz::661a23d1-3e1f-4d9c-8a17-6473643bc741" providerId="AD" clId="Web-{F1DDB0B4-CAD1-B645-A697-1E6078A76DD9}" dt="2024-10-11T12:42:29.669" v="97"/>
          <ac:grpSpMkLst>
            <pc:docMk/>
            <pc:sldMk cId="586802121" sldId="260"/>
            <ac:grpSpMk id="43" creationId="{70E3F9FC-BB7B-433D-8A4F-1BCFA582E019}"/>
          </ac:grpSpMkLst>
        </pc:grpChg>
        <pc:cxnChg chg="del">
          <ac:chgData name="Sultan Myrzash" userId="S::35072@iitu.edu.kz::661a23d1-3e1f-4d9c-8a17-6473643bc741" providerId="AD" clId="Web-{F1DDB0B4-CAD1-B645-A697-1E6078A76DD9}" dt="2024-10-11T12:42:29.669" v="97"/>
          <ac:cxnSpMkLst>
            <pc:docMk/>
            <pc:sldMk cId="586802121" sldId="260"/>
            <ac:cxnSpMk id="16" creationId="{23AAC9B5-8015-485C-ACF9-A750390E9A56}"/>
          </ac:cxnSpMkLst>
        </pc:cxnChg>
      </pc:sldChg>
      <pc:sldChg chg="modSp mod setBg">
        <pc:chgData name="Sultan Myrzash" userId="S::35072@iitu.edu.kz::661a23d1-3e1f-4d9c-8a17-6473643bc741" providerId="AD" clId="Web-{F1DDB0B4-CAD1-B645-A697-1E6078A76DD9}" dt="2024-10-11T12:45:44.315" v="109"/>
        <pc:sldMkLst>
          <pc:docMk/>
          <pc:sldMk cId="2332866630" sldId="261"/>
        </pc:sldMkLst>
        <pc:spChg chg="mod">
          <ac:chgData name="Sultan Myrzash" userId="S::35072@iitu.edu.kz::661a23d1-3e1f-4d9c-8a17-6473643bc741" providerId="AD" clId="Web-{F1DDB0B4-CAD1-B645-A697-1E6078A76DD9}" dt="2024-10-11T12:45:44.315" v="109"/>
          <ac:spMkLst>
            <pc:docMk/>
            <pc:sldMk cId="2332866630" sldId="261"/>
            <ac:spMk id="9" creationId="{827DC2C4-B485-428A-BF4A-472D2967F47F}"/>
          </ac:spMkLst>
        </pc:spChg>
      </pc:sldChg>
      <pc:sldChg chg="modSp mod ord setBg">
        <pc:chgData name="Sultan Myrzash" userId="S::35072@iitu.edu.kz::661a23d1-3e1f-4d9c-8a17-6473643bc741" providerId="AD" clId="Web-{F1DDB0B4-CAD1-B645-A697-1E6078A76DD9}" dt="2024-10-11T20:42:31.934" v="392" actId="20577"/>
        <pc:sldMkLst>
          <pc:docMk/>
          <pc:sldMk cId="3167690940" sldId="262"/>
        </pc:sldMkLst>
        <pc:spChg chg="mod">
          <ac:chgData name="Sultan Myrzash" userId="S::35072@iitu.edu.kz::661a23d1-3e1f-4d9c-8a17-6473643bc741" providerId="AD" clId="Web-{F1DDB0B4-CAD1-B645-A697-1E6078A76DD9}" dt="2024-10-11T20:42:31.934" v="392" actId="20577"/>
          <ac:spMkLst>
            <pc:docMk/>
            <pc:sldMk cId="3167690940" sldId="262"/>
            <ac:spMk id="2" creationId="{D246D623-704C-7780-ED87-E9B8EA786F99}"/>
          </ac:spMkLst>
        </pc:spChg>
        <pc:spChg chg="mod">
          <ac:chgData name="Sultan Myrzash" userId="S::35072@iitu.edu.kz::661a23d1-3e1f-4d9c-8a17-6473643bc741" providerId="AD" clId="Web-{F1DDB0B4-CAD1-B645-A697-1E6078A76DD9}" dt="2024-10-11T12:46:26.894" v="112" actId="20577"/>
          <ac:spMkLst>
            <pc:docMk/>
            <pc:sldMk cId="3167690940" sldId="262"/>
            <ac:spMk id="3" creationId="{A612184E-2CC2-16AD-F698-E2F74441BB0C}"/>
          </ac:spMkLst>
        </pc:spChg>
      </pc:sldChg>
      <pc:sldChg chg="addSp modSp new mod setBg">
        <pc:chgData name="Sultan Myrzash" userId="S::35072@iitu.edu.kz::661a23d1-3e1f-4d9c-8a17-6473643bc741" providerId="AD" clId="Web-{F1DDB0B4-CAD1-B645-A697-1E6078A76DD9}" dt="2024-10-11T12:50:26.776" v="136" actId="14100"/>
        <pc:sldMkLst>
          <pc:docMk/>
          <pc:sldMk cId="2332184621" sldId="263"/>
        </pc:sldMkLst>
        <pc:spChg chg="mod">
          <ac:chgData name="Sultan Myrzash" userId="S::35072@iitu.edu.kz::661a23d1-3e1f-4d9c-8a17-6473643bc741" providerId="AD" clId="Web-{F1DDB0B4-CAD1-B645-A697-1E6078A76DD9}" dt="2024-10-11T12:50:19.947" v="134" actId="14100"/>
          <ac:spMkLst>
            <pc:docMk/>
            <pc:sldMk cId="2332184621" sldId="263"/>
            <ac:spMk id="2" creationId="{4EAD93AA-F4A2-B0B7-AC4B-17ACA572CF7A}"/>
          </ac:spMkLst>
        </pc:spChg>
        <pc:spChg chg="mod">
          <ac:chgData name="Sultan Myrzash" userId="S::35072@iitu.edu.kz::661a23d1-3e1f-4d9c-8a17-6473643bc741" providerId="AD" clId="Web-{F1DDB0B4-CAD1-B645-A697-1E6078A76DD9}" dt="2024-10-11T12:50:26.776" v="136" actId="14100"/>
          <ac:spMkLst>
            <pc:docMk/>
            <pc:sldMk cId="2332184621" sldId="263"/>
            <ac:spMk id="3" creationId="{5B178B0F-93C2-856A-D8ED-BF758C62B1CD}"/>
          </ac:spMkLst>
        </pc:spChg>
        <pc:picChg chg="add mod modCrop">
          <ac:chgData name="Sultan Myrzash" userId="S::35072@iitu.edu.kz::661a23d1-3e1f-4d9c-8a17-6473643bc741" providerId="AD" clId="Web-{F1DDB0B4-CAD1-B645-A697-1E6078A76DD9}" dt="2024-10-11T12:50:22.682" v="135" actId="1076"/>
          <ac:picMkLst>
            <pc:docMk/>
            <pc:sldMk cId="2332184621" sldId="263"/>
            <ac:picMk id="4" creationId="{949397AA-EAE5-FF62-77C0-A0F5DF461BBC}"/>
          </ac:picMkLst>
        </pc:picChg>
      </pc:sldChg>
      <pc:sldChg chg="modSp new mod setBg">
        <pc:chgData name="Sultan Myrzash" userId="S::35072@iitu.edu.kz::661a23d1-3e1f-4d9c-8a17-6473643bc741" providerId="AD" clId="Web-{F1DDB0B4-CAD1-B645-A697-1E6078A76DD9}" dt="2024-10-11T20:21:51.655" v="315" actId="20577"/>
        <pc:sldMkLst>
          <pc:docMk/>
          <pc:sldMk cId="1213836915" sldId="264"/>
        </pc:sldMkLst>
        <pc:spChg chg="mod">
          <ac:chgData name="Sultan Myrzash" userId="S::35072@iitu.edu.kz::661a23d1-3e1f-4d9c-8a17-6473643bc741" providerId="AD" clId="Web-{F1DDB0B4-CAD1-B645-A697-1E6078A76DD9}" dt="2024-10-11T20:21:38.514" v="313" actId="20577"/>
          <ac:spMkLst>
            <pc:docMk/>
            <pc:sldMk cId="1213836915" sldId="264"/>
            <ac:spMk id="2" creationId="{17386D0C-BC03-051A-79CA-8625B1BE7DB9}"/>
          </ac:spMkLst>
        </pc:spChg>
        <pc:spChg chg="mod">
          <ac:chgData name="Sultan Myrzash" userId="S::35072@iitu.edu.kz::661a23d1-3e1f-4d9c-8a17-6473643bc741" providerId="AD" clId="Web-{F1DDB0B4-CAD1-B645-A697-1E6078A76DD9}" dt="2024-10-11T20:21:51.655" v="315" actId="20577"/>
          <ac:spMkLst>
            <pc:docMk/>
            <pc:sldMk cId="1213836915" sldId="264"/>
            <ac:spMk id="3" creationId="{441C2636-8576-B941-46FA-181B33D2C4A9}"/>
          </ac:spMkLst>
        </pc:spChg>
      </pc:sldChg>
      <pc:sldChg chg="modSp new mod setBg">
        <pc:chgData name="Sultan Myrzash" userId="S::35072@iitu.edu.kz::661a23d1-3e1f-4d9c-8a17-6473643bc741" providerId="AD" clId="Web-{F1DDB0B4-CAD1-B645-A697-1E6078A76DD9}" dt="2024-10-11T20:40:21.789" v="358" actId="20577"/>
        <pc:sldMkLst>
          <pc:docMk/>
          <pc:sldMk cId="72784514" sldId="265"/>
        </pc:sldMkLst>
        <pc:spChg chg="mod">
          <ac:chgData name="Sultan Myrzash" userId="S::35072@iitu.edu.kz::661a23d1-3e1f-4d9c-8a17-6473643bc741" providerId="AD" clId="Web-{F1DDB0B4-CAD1-B645-A697-1E6078A76DD9}" dt="2024-10-11T20:40:21.789" v="358" actId="20577"/>
          <ac:spMkLst>
            <pc:docMk/>
            <pc:sldMk cId="72784514" sldId="265"/>
            <ac:spMk id="2" creationId="{8530D35B-43B8-86E2-549B-6C3EC3B66D91}"/>
          </ac:spMkLst>
        </pc:spChg>
        <pc:spChg chg="mod">
          <ac:chgData name="Sultan Myrzash" userId="S::35072@iitu.edu.kz::661a23d1-3e1f-4d9c-8a17-6473643bc741" providerId="AD" clId="Web-{F1DDB0B4-CAD1-B645-A697-1E6078A76DD9}" dt="2024-10-11T20:39:03.943" v="329" actId="20577"/>
          <ac:spMkLst>
            <pc:docMk/>
            <pc:sldMk cId="72784514" sldId="265"/>
            <ac:spMk id="3" creationId="{A48FBD71-6E69-E3D1-F1C0-D8024170181F}"/>
          </ac:spMkLst>
        </pc:spChg>
      </pc:sldChg>
    </pc:docChg>
  </pc:docChgLst>
  <pc:docChgLst>
    <pc:chgData name="Sultan Myrzash" userId="S::35072@iitu.edu.kz::661a23d1-3e1f-4d9c-8a17-6473643bc741" providerId="AD" clId="Web-{D0D33B05-1FFB-AE9C-92D4-74494C97344B}"/>
    <pc:docChg chg="addSld modSld">
      <pc:chgData name="Sultan Myrzash" userId="S::35072@iitu.edu.kz::661a23d1-3e1f-4d9c-8a17-6473643bc741" providerId="AD" clId="Web-{D0D33B05-1FFB-AE9C-92D4-74494C97344B}" dt="2024-10-10T20:50:09.029" v="3" actId="20577"/>
      <pc:docMkLst>
        <pc:docMk/>
      </pc:docMkLst>
      <pc:sldChg chg="modSp new">
        <pc:chgData name="Sultan Myrzash" userId="S::35072@iitu.edu.kz::661a23d1-3e1f-4d9c-8a17-6473643bc741" providerId="AD" clId="Web-{D0D33B05-1FFB-AE9C-92D4-74494C97344B}" dt="2024-10-10T20:50:09.029" v="3" actId="20577"/>
        <pc:sldMkLst>
          <pc:docMk/>
          <pc:sldMk cId="3167690940" sldId="262"/>
        </pc:sldMkLst>
        <pc:spChg chg="mod">
          <ac:chgData name="Sultan Myrzash" userId="S::35072@iitu.edu.kz::661a23d1-3e1f-4d9c-8a17-6473643bc741" providerId="AD" clId="Web-{D0D33B05-1FFB-AE9C-92D4-74494C97344B}" dt="2024-10-10T20:50:09.029" v="3" actId="20577"/>
          <ac:spMkLst>
            <pc:docMk/>
            <pc:sldMk cId="3167690940" sldId="262"/>
            <ac:spMk id="3" creationId="{A612184E-2CC2-16AD-F698-E2F74441BB0C}"/>
          </ac:spMkLst>
        </pc:spChg>
      </pc:sldChg>
    </pc:docChg>
  </pc:docChgLst>
</pc:chgInfo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ақырып слайд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k-KZ"/>
              <a:t>Тақырып үлгісі</a:t>
            </a:r>
          </a:p>
        </p:txBody>
      </p:sp>
      <p:sp>
        <p:nvSpPr>
          <p:cNvPr id="3" name="Тақырыпша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k-KZ"/>
              <a:t>Тақырыпша үлгісін өңдеу үшін нұқыңыз</a:t>
            </a:r>
          </a:p>
        </p:txBody>
      </p:sp>
      <p:sp>
        <p:nvSpPr>
          <p:cNvPr id="4" name="Күн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5" name="Төменгі деректеме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6" name="Слайд нөмірі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884388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Тақырып және тік мәті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k-KZ"/>
              <a:t>Тақырып үлгісі</a:t>
            </a:r>
          </a:p>
        </p:txBody>
      </p:sp>
      <p:sp>
        <p:nvSpPr>
          <p:cNvPr id="3" name="Тік мәтін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k-KZ"/>
              <a:t>Мәтін үлгісі</a:t>
            </a:r>
          </a:p>
          <a:p>
            <a:pPr lvl="1"/>
            <a:r>
              <a:rPr lang="kk-KZ"/>
              <a:t>Екінші деңгей</a:t>
            </a:r>
          </a:p>
          <a:p>
            <a:pPr lvl="2"/>
            <a:r>
              <a:rPr lang="kk-KZ"/>
              <a:t>Үшінші деңгей</a:t>
            </a:r>
          </a:p>
          <a:p>
            <a:pPr lvl="3"/>
            <a:r>
              <a:rPr lang="kk-KZ"/>
              <a:t>Төртінші деңгей</a:t>
            </a:r>
          </a:p>
          <a:p>
            <a:pPr lvl="4"/>
            <a:r>
              <a:rPr lang="kk-KZ"/>
              <a:t>Бесінші деңгей</a:t>
            </a:r>
          </a:p>
        </p:txBody>
      </p:sp>
      <p:sp>
        <p:nvSpPr>
          <p:cNvPr id="4" name="Күн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5" name="Төменгі деректеме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6" name="Слайд нөмірі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2852037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Тік тақырып пен мәті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ік тақырып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k-KZ"/>
              <a:t>Тақырып үлгісі</a:t>
            </a:r>
          </a:p>
        </p:txBody>
      </p:sp>
      <p:sp>
        <p:nvSpPr>
          <p:cNvPr id="3" name="Тік мәтін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k-KZ"/>
              <a:t>Мәтін үлгісі</a:t>
            </a:r>
          </a:p>
          <a:p>
            <a:pPr lvl="1"/>
            <a:r>
              <a:rPr lang="kk-KZ"/>
              <a:t>Екінші деңгей</a:t>
            </a:r>
          </a:p>
          <a:p>
            <a:pPr lvl="2"/>
            <a:r>
              <a:rPr lang="kk-KZ"/>
              <a:t>Үшінші деңгей</a:t>
            </a:r>
          </a:p>
          <a:p>
            <a:pPr lvl="3"/>
            <a:r>
              <a:rPr lang="kk-KZ"/>
              <a:t>Төртінші деңгей</a:t>
            </a:r>
          </a:p>
          <a:p>
            <a:pPr lvl="4"/>
            <a:r>
              <a:rPr lang="kk-KZ"/>
              <a:t>Бесінші деңгей</a:t>
            </a:r>
          </a:p>
        </p:txBody>
      </p:sp>
      <p:sp>
        <p:nvSpPr>
          <p:cNvPr id="4" name="Күн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5" name="Төменгі деректеме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6" name="Слайд нөмірі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500161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Тақырып және ныс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k-KZ"/>
              <a:t>Тақырып үлгісі</a:t>
            </a:r>
          </a:p>
        </p:txBody>
      </p:sp>
      <p:sp>
        <p:nvSpPr>
          <p:cNvPr id="3" name="Мазмұн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k-KZ"/>
              <a:t>Мәтін үлгісі</a:t>
            </a:r>
          </a:p>
          <a:p>
            <a:pPr lvl="1"/>
            <a:r>
              <a:rPr lang="kk-KZ"/>
              <a:t>Екінші деңгей</a:t>
            </a:r>
          </a:p>
          <a:p>
            <a:pPr lvl="2"/>
            <a:r>
              <a:rPr lang="kk-KZ"/>
              <a:t>Үшінші деңгей</a:t>
            </a:r>
          </a:p>
          <a:p>
            <a:pPr lvl="3"/>
            <a:r>
              <a:rPr lang="kk-KZ"/>
              <a:t>Төртінші деңгей</a:t>
            </a:r>
          </a:p>
          <a:p>
            <a:pPr lvl="4"/>
            <a:r>
              <a:rPr lang="kk-KZ"/>
              <a:t>Бесінші деңгей</a:t>
            </a:r>
          </a:p>
        </p:txBody>
      </p:sp>
      <p:sp>
        <p:nvSpPr>
          <p:cNvPr id="4" name="Күн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5" name="Төменгі деректеме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6" name="Слайд нөмірі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3536293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Бөлім тақырыб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k-KZ"/>
              <a:t>Тақырып үлгісі</a:t>
            </a:r>
          </a:p>
        </p:txBody>
      </p:sp>
      <p:sp>
        <p:nvSpPr>
          <p:cNvPr id="3" name="Мәтін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k-KZ"/>
              <a:t>Мәтін үлгісі</a:t>
            </a:r>
          </a:p>
        </p:txBody>
      </p:sp>
      <p:sp>
        <p:nvSpPr>
          <p:cNvPr id="4" name="Күн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5" name="Төменгі деректеме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6" name="Слайд нөмірі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3086515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Екі ныс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k-KZ"/>
              <a:t>Тақырып үлгісі</a:t>
            </a:r>
          </a:p>
        </p:txBody>
      </p:sp>
      <p:sp>
        <p:nvSpPr>
          <p:cNvPr id="3" name="Мазмұн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k-KZ"/>
              <a:t>Мәтін үлгісі</a:t>
            </a:r>
          </a:p>
          <a:p>
            <a:pPr lvl="1"/>
            <a:r>
              <a:rPr lang="kk-KZ"/>
              <a:t>Екінші деңгей</a:t>
            </a:r>
          </a:p>
          <a:p>
            <a:pPr lvl="2"/>
            <a:r>
              <a:rPr lang="kk-KZ"/>
              <a:t>Үшінші деңгей</a:t>
            </a:r>
          </a:p>
          <a:p>
            <a:pPr lvl="3"/>
            <a:r>
              <a:rPr lang="kk-KZ"/>
              <a:t>Төртінші деңгей</a:t>
            </a:r>
          </a:p>
          <a:p>
            <a:pPr lvl="4"/>
            <a:r>
              <a:rPr lang="kk-KZ"/>
              <a:t>Бесінші деңгей</a:t>
            </a:r>
          </a:p>
        </p:txBody>
      </p:sp>
      <p:sp>
        <p:nvSpPr>
          <p:cNvPr id="4" name="Мазмұн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k-KZ"/>
              <a:t>Мәтін үлгісі</a:t>
            </a:r>
          </a:p>
          <a:p>
            <a:pPr lvl="1"/>
            <a:r>
              <a:rPr lang="kk-KZ"/>
              <a:t>Екінші деңгей</a:t>
            </a:r>
          </a:p>
          <a:p>
            <a:pPr lvl="2"/>
            <a:r>
              <a:rPr lang="kk-KZ"/>
              <a:t>Үшінші деңгей</a:t>
            </a:r>
          </a:p>
          <a:p>
            <a:pPr lvl="3"/>
            <a:r>
              <a:rPr lang="kk-KZ"/>
              <a:t>Төртінші деңгей</a:t>
            </a:r>
          </a:p>
          <a:p>
            <a:pPr lvl="4"/>
            <a:r>
              <a:rPr lang="kk-KZ"/>
              <a:t>Бесінші деңгей</a:t>
            </a:r>
          </a:p>
        </p:txBody>
      </p:sp>
      <p:sp>
        <p:nvSpPr>
          <p:cNvPr id="5" name="Күн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6" name="Төменгі деректеме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7" name="Слайд нөмірі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2165385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алысты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k-KZ"/>
              <a:t>Тақырып үлгісі</a:t>
            </a:r>
          </a:p>
        </p:txBody>
      </p:sp>
      <p:sp>
        <p:nvSpPr>
          <p:cNvPr id="3" name="Мәтін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k-KZ"/>
              <a:t>Мәтін үлгісі</a:t>
            </a:r>
          </a:p>
        </p:txBody>
      </p:sp>
      <p:sp>
        <p:nvSpPr>
          <p:cNvPr id="4" name="Мазмұн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k-KZ"/>
              <a:t>Мәтін үлгісі</a:t>
            </a:r>
          </a:p>
          <a:p>
            <a:pPr lvl="1"/>
            <a:r>
              <a:rPr lang="kk-KZ"/>
              <a:t>Екінші деңгей</a:t>
            </a:r>
          </a:p>
          <a:p>
            <a:pPr lvl="2"/>
            <a:r>
              <a:rPr lang="kk-KZ"/>
              <a:t>Үшінші деңгей</a:t>
            </a:r>
          </a:p>
          <a:p>
            <a:pPr lvl="3"/>
            <a:r>
              <a:rPr lang="kk-KZ"/>
              <a:t>Төртінші деңгей</a:t>
            </a:r>
          </a:p>
          <a:p>
            <a:pPr lvl="4"/>
            <a:r>
              <a:rPr lang="kk-KZ"/>
              <a:t>Бесінші деңгей</a:t>
            </a:r>
          </a:p>
        </p:txBody>
      </p:sp>
      <p:sp>
        <p:nvSpPr>
          <p:cNvPr id="5" name="Мәтін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k-KZ"/>
              <a:t>Мәтін үлгісі</a:t>
            </a:r>
          </a:p>
        </p:txBody>
      </p:sp>
      <p:sp>
        <p:nvSpPr>
          <p:cNvPr id="6" name="Мазмұн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k-KZ"/>
              <a:t>Мәтін үлгісі</a:t>
            </a:r>
          </a:p>
          <a:p>
            <a:pPr lvl="1"/>
            <a:r>
              <a:rPr lang="kk-KZ"/>
              <a:t>Екінші деңгей</a:t>
            </a:r>
          </a:p>
          <a:p>
            <a:pPr lvl="2"/>
            <a:r>
              <a:rPr lang="kk-KZ"/>
              <a:t>Үшінші деңгей</a:t>
            </a:r>
          </a:p>
          <a:p>
            <a:pPr lvl="3"/>
            <a:r>
              <a:rPr lang="kk-KZ"/>
              <a:t>Төртінші деңгей</a:t>
            </a:r>
          </a:p>
          <a:p>
            <a:pPr lvl="4"/>
            <a:r>
              <a:rPr lang="kk-KZ"/>
              <a:t>Бесінші деңгей</a:t>
            </a:r>
          </a:p>
        </p:txBody>
      </p:sp>
      <p:sp>
        <p:nvSpPr>
          <p:cNvPr id="7" name="Күн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8" name="Төменгі деректеме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9" name="Слайд нөмірі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3500082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ек тақыры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k-KZ"/>
              <a:t>Тақырып үлгісі</a:t>
            </a:r>
          </a:p>
        </p:txBody>
      </p:sp>
      <p:sp>
        <p:nvSpPr>
          <p:cNvPr id="3" name="Күн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4" name="Төменгі деректеме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5" name="Слайд нөмірі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151954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Бо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үн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3" name="Төменгі деректеме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4" name="Слайд нөмірі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1470862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Тақырыбы бар ныс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k-KZ"/>
              <a:t>Тақырып үлгісі</a:t>
            </a:r>
          </a:p>
        </p:txBody>
      </p:sp>
      <p:sp>
        <p:nvSpPr>
          <p:cNvPr id="3" name="Мазмұн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k-KZ"/>
              <a:t>Мәтін үлгісі</a:t>
            </a:r>
          </a:p>
          <a:p>
            <a:pPr lvl="1"/>
            <a:r>
              <a:rPr lang="kk-KZ"/>
              <a:t>Екінші деңгей</a:t>
            </a:r>
          </a:p>
          <a:p>
            <a:pPr lvl="2"/>
            <a:r>
              <a:rPr lang="kk-KZ"/>
              <a:t>Үшінші деңгей</a:t>
            </a:r>
          </a:p>
          <a:p>
            <a:pPr lvl="3"/>
            <a:r>
              <a:rPr lang="kk-KZ"/>
              <a:t>Төртінші деңгей</a:t>
            </a:r>
          </a:p>
          <a:p>
            <a:pPr lvl="4"/>
            <a:r>
              <a:rPr lang="kk-KZ"/>
              <a:t>Бесінші деңгей</a:t>
            </a:r>
          </a:p>
        </p:txBody>
      </p:sp>
      <p:sp>
        <p:nvSpPr>
          <p:cNvPr id="4" name="Мәтін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k-KZ"/>
              <a:t>Мәтін үлгісі</a:t>
            </a:r>
          </a:p>
        </p:txBody>
      </p:sp>
      <p:sp>
        <p:nvSpPr>
          <p:cNvPr id="5" name="Күн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6" name="Төменгі деректеме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7" name="Слайд нөмірі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2535005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Тақырыбы бар сур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k-KZ"/>
              <a:t>Тақырып үлгісі</a:t>
            </a:r>
          </a:p>
        </p:txBody>
      </p:sp>
      <p:sp>
        <p:nvSpPr>
          <p:cNvPr id="3" name="Сурет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k-KZ"/>
          </a:p>
        </p:txBody>
      </p:sp>
      <p:sp>
        <p:nvSpPr>
          <p:cNvPr id="4" name="Мәтін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k-KZ"/>
              <a:t>Мәтін үлгісі</a:t>
            </a:r>
          </a:p>
        </p:txBody>
      </p:sp>
      <p:sp>
        <p:nvSpPr>
          <p:cNvPr id="5" name="Күн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6" name="Төменгі деректеме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7" name="Слайд нөмірі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1750879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k-KZ"/>
              <a:t>Тақырып үлгісі</a:t>
            </a:r>
          </a:p>
        </p:txBody>
      </p:sp>
      <p:sp>
        <p:nvSpPr>
          <p:cNvPr id="3" name="Мәтін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k-KZ"/>
              <a:t>Мәтін үлгісі</a:t>
            </a:r>
          </a:p>
          <a:p>
            <a:pPr lvl="1"/>
            <a:r>
              <a:rPr lang="kk-KZ"/>
              <a:t>Екінші деңгей</a:t>
            </a:r>
          </a:p>
          <a:p>
            <a:pPr lvl="2"/>
            <a:r>
              <a:rPr lang="kk-KZ"/>
              <a:t>Үшінші деңгей</a:t>
            </a:r>
          </a:p>
          <a:p>
            <a:pPr lvl="3"/>
            <a:r>
              <a:rPr lang="kk-KZ"/>
              <a:t>Төртінші деңгей</a:t>
            </a:r>
          </a:p>
          <a:p>
            <a:pPr lvl="4"/>
            <a:r>
              <a:rPr lang="kk-KZ"/>
              <a:t>Бесінші деңгей</a:t>
            </a:r>
          </a:p>
        </p:txBody>
      </p:sp>
      <p:sp>
        <p:nvSpPr>
          <p:cNvPr id="4" name="Күн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193D06-309A-4CC0-A933-59FF5C0135AC}" type="datetimeFigureOut">
              <a:rPr lang="kk-KZ" smtClean="0"/>
              <a:t>11.10.2024</a:t>
            </a:fld>
            <a:endParaRPr lang="kk-KZ"/>
          </a:p>
        </p:txBody>
      </p:sp>
      <p:sp>
        <p:nvSpPr>
          <p:cNvPr id="5" name="Төменгі деректеме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k-KZ"/>
          </a:p>
        </p:txBody>
      </p:sp>
      <p:sp>
        <p:nvSpPr>
          <p:cNvPr id="6" name="Слайд нөмірі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3D3372-A5AB-44DC-BF3D-FE4D34999492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3100844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k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CF597F8-76AA-44FA-8E6A-06223B66C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6E12753-0A63-43EE-B28A-C989D033E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6FA385-76DA-40E9-9257-AA3E07FF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62D75CA-F374-4878-8106-3EA5E970D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38667A5-74E3-4EFD-8C45-F48F4742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1512EE2-F4CC-4E18-9CDA-B92C1112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99E503B-9B4D-4EE3-A50F-15AC374F6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832F3179-0CD5-40C8-9939-D8355006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 descr="Green Snake">
            <a:extLst>
              <a:ext uri="{FF2B5EF4-FFF2-40B4-BE49-F238E27FC236}">
                <a16:creationId xmlns:a16="http://schemas.microsoft.com/office/drawing/2014/main" id="{BABD9051-0654-9ED7-1A59-D88298FB22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r="6250" b="6250"/>
          <a:stretch/>
        </p:blipFill>
        <p:spPr>
          <a:xfrm>
            <a:off x="3061679" y="580324"/>
            <a:ext cx="6241599" cy="3544999"/>
          </a:xfrm>
          <a:prstGeom prst="rect">
            <a:avLst/>
          </a:prstGeom>
        </p:spPr>
      </p:pic>
      <p:sp>
        <p:nvSpPr>
          <p:cNvPr id="2" name="Тақырып 1"/>
          <p:cNvSpPr>
            <a:spLocks noGrp="1"/>
          </p:cNvSpPr>
          <p:nvPr>
            <p:ph type="ctrTitle"/>
          </p:nvPr>
        </p:nvSpPr>
        <p:spPr>
          <a:xfrm>
            <a:off x="2618173" y="597806"/>
            <a:ext cx="7315200" cy="4825300"/>
          </a:xfrm>
          <a:noFill/>
        </p:spPr>
        <p:txBody>
          <a:bodyPr anchor="b">
            <a:normAutofit/>
          </a:bodyPr>
          <a:lstStyle/>
          <a:p>
            <a:r>
              <a:rPr lang="kk-KZ" sz="4800">
                <a:solidFill>
                  <a:schemeClr val="bg1"/>
                </a:solidFill>
              </a:rPr>
              <a:t>Python Basics</a:t>
            </a:r>
          </a:p>
        </p:txBody>
      </p:sp>
      <p:sp>
        <p:nvSpPr>
          <p:cNvPr id="3" name="Тақырыпша 2"/>
          <p:cNvSpPr>
            <a:spLocks noGrp="1"/>
          </p:cNvSpPr>
          <p:nvPr>
            <p:ph type="subTitle" idx="1"/>
          </p:nvPr>
        </p:nvSpPr>
        <p:spPr>
          <a:xfrm>
            <a:off x="2618174" y="5428033"/>
            <a:ext cx="7315200" cy="61536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k-KZ">
                <a:solidFill>
                  <a:schemeClr val="bg1"/>
                </a:solidFill>
              </a:rPr>
              <a:t>Myrzash Sultan</a:t>
            </a:r>
          </a:p>
        </p:txBody>
      </p:sp>
    </p:spTree>
    <p:extLst>
      <p:ext uri="{BB962C8B-B14F-4D97-AF65-F5344CB8AC3E}">
        <p14:creationId xmlns:p14="http://schemas.microsoft.com/office/powerpoint/2010/main" val="2231914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Тақырып 1">
            <a:extLst>
              <a:ext uri="{FF2B5EF4-FFF2-40B4-BE49-F238E27FC236}">
                <a16:creationId xmlns:a16="http://schemas.microsoft.com/office/drawing/2014/main" id="{5ED229CC-05E8-612E-3FA5-406D6A781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dirty="0"/>
              <a:t>The End</a:t>
            </a:r>
            <a:endParaRPr lang="en-US" sz="11500" kern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32866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1" name="Rectangle 380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Rectangle 382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Rectangle 384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Rectangle 386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9" name="Rectangle 388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Oval 390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Тақырып 1">
            <a:extLst>
              <a:ext uri="{FF2B5EF4-FFF2-40B4-BE49-F238E27FC236}">
                <a16:creationId xmlns:a16="http://schemas.microsoft.com/office/drawing/2014/main" id="{47B20EE4-85A7-EE57-180C-4EE818155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kk-KZ" sz="4000">
                <a:solidFill>
                  <a:srgbClr val="FFFFFF"/>
                </a:solidFill>
              </a:rPr>
              <a:t>Week 1</a:t>
            </a:r>
          </a:p>
        </p:txBody>
      </p:sp>
      <p:sp>
        <p:nvSpPr>
          <p:cNvPr id="3" name="Мазмұн 2">
            <a:extLst>
              <a:ext uri="{FF2B5EF4-FFF2-40B4-BE49-F238E27FC236}">
                <a16:creationId xmlns:a16="http://schemas.microsoft.com/office/drawing/2014/main" id="{111E3B95-5907-EF3F-01F4-6B387DA91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k-KZ" sz="2000"/>
              <a:t>Values, Data types, Variables, functions</a:t>
            </a:r>
          </a:p>
          <a:p>
            <a:r>
              <a:rPr lang="kk-KZ" sz="2000"/>
              <a:t>Operators and Operands</a:t>
            </a:r>
          </a:p>
          <a:p>
            <a:r>
              <a:rPr lang="kk-KZ" sz="2000"/>
              <a:t>Syntax and Semantics</a:t>
            </a:r>
          </a:p>
          <a:p>
            <a:r>
              <a:rPr lang="kk-KZ" sz="2000"/>
              <a:t>Error types</a:t>
            </a:r>
          </a:p>
          <a:p>
            <a:r>
              <a:rPr lang="kk-KZ" sz="2000"/>
              <a:t>Modules (Turtle, Random)</a:t>
            </a:r>
          </a:p>
          <a:p>
            <a:endParaRPr lang="kk-KZ" sz="2000"/>
          </a:p>
        </p:txBody>
      </p:sp>
    </p:spTree>
    <p:extLst>
      <p:ext uri="{BB962C8B-B14F-4D97-AF65-F5344CB8AC3E}">
        <p14:creationId xmlns:p14="http://schemas.microsoft.com/office/powerpoint/2010/main" val="2149953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>
            <a:extLst>
              <a:ext uri="{FF2B5EF4-FFF2-40B4-BE49-F238E27FC236}">
                <a16:creationId xmlns:a16="http://schemas.microsoft.com/office/drawing/2014/main" id="{4EAD93AA-F4A2-B0B7-AC4B-17ACA572C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6168"/>
            <a:ext cx="3706807" cy="2666578"/>
          </a:xfrm>
        </p:spPr>
        <p:txBody>
          <a:bodyPr/>
          <a:lstStyle/>
          <a:p>
            <a:r>
              <a:rPr lang="kk-KZ" b="1" err="1">
                <a:solidFill>
                  <a:schemeClr val="bg1"/>
                </a:solidFill>
              </a:rPr>
              <a:t>Turtle</a:t>
            </a:r>
            <a:r>
              <a:rPr lang="kk-KZ" b="1" dirty="0">
                <a:solidFill>
                  <a:schemeClr val="bg1"/>
                </a:solidFill>
              </a:rPr>
              <a:t> </a:t>
            </a:r>
            <a:r>
              <a:rPr lang="kk-KZ" b="1" err="1">
                <a:solidFill>
                  <a:schemeClr val="bg1"/>
                </a:solidFill>
              </a:rPr>
              <a:t>Drawing</a:t>
            </a:r>
            <a:endParaRPr lang="kk-KZ" b="1">
              <a:solidFill>
                <a:schemeClr val="bg1"/>
              </a:solidFill>
            </a:endParaRPr>
          </a:p>
        </p:txBody>
      </p:sp>
      <p:sp>
        <p:nvSpPr>
          <p:cNvPr id="3" name="Мазмұн 2">
            <a:extLst>
              <a:ext uri="{FF2B5EF4-FFF2-40B4-BE49-F238E27FC236}">
                <a16:creationId xmlns:a16="http://schemas.microsoft.com/office/drawing/2014/main" id="{5B178B0F-93C2-856A-D8ED-BF758C62B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035" y="378930"/>
            <a:ext cx="5258765" cy="6482727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import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turtle</a:t>
            </a:r>
            <a:endParaRPr lang="kk-KZ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import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random</a:t>
            </a:r>
            <a:endParaRPr lang="kk-KZ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import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math</a:t>
            </a:r>
            <a:endParaRPr lang="kk-KZ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turtle.Screen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wave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turtle.Turtle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for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_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in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range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(20):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uzyndyq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random.randint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(8,100)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burysh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math.degrees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math.acos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(4/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uzyndyq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print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burysh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wave.right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burysh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wave.forward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uzyndyq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wave.left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burysh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*2)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wave.forward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uzyndyq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wave.right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burysh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uzyndyq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random.randint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(8,100)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burysh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math.degrees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math.acos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(4/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uzyndyq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print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burysh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wave.left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burysh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wave.forward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uzyndyq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wave.right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burysh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*2)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wave.forward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uzyndyq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wave.left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burysh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</p:txBody>
      </p:sp>
      <p:pic>
        <p:nvPicPr>
          <p:cNvPr id="4" name="Сурет 3">
            <a:extLst>
              <a:ext uri="{FF2B5EF4-FFF2-40B4-BE49-F238E27FC236}">
                <a16:creationId xmlns:a16="http://schemas.microsoft.com/office/drawing/2014/main" id="{949397AA-EAE5-FF62-77C0-A0F5DF461B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35" r="-376" b="358"/>
          <a:stretch/>
        </p:blipFill>
        <p:spPr>
          <a:xfrm>
            <a:off x="1446861" y="2284338"/>
            <a:ext cx="2475070" cy="267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84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DC95FA9-076A-421D-93A3-9C29819EB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A6C8D94-3813-4D93-A6A7-A97EFFBCF3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794673D-8563-4993-8E86-6D89D6E97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8906114-25F0-4386-BC12-A5CB6A04F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9434651-094A-4780-979E-29A3042F5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C15BDC44-59B0-48DF-871F-0881BB593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618FCF5-B341-43DF-A055-DC56EA920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9408E04-9221-499E-B0F3-3AFD9025F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67B1604-40F1-4335-8A11-6091E0F52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Тақырып 1">
            <a:extLst>
              <a:ext uri="{FF2B5EF4-FFF2-40B4-BE49-F238E27FC236}">
                <a16:creationId xmlns:a16="http://schemas.microsoft.com/office/drawing/2014/main" id="{3DF073F8-0A7E-E6F8-96FF-C748894E1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6875" y="630935"/>
            <a:ext cx="7315200" cy="2912366"/>
          </a:xfrm>
          <a:noFill/>
        </p:spPr>
        <p:txBody>
          <a:bodyPr anchor="b">
            <a:normAutofit/>
          </a:bodyPr>
          <a:lstStyle/>
          <a:p>
            <a:pPr algn="ctr"/>
            <a:r>
              <a:rPr lang="kk-KZ" sz="4800">
                <a:solidFill>
                  <a:schemeClr val="bg1"/>
                </a:solidFill>
              </a:rPr>
              <a:t>Week 2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00467E-A507-4BEF-AAB5-2B35F13FA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4BCCBFD-2A87-46DC-A665-6039BF72DB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1707DB8-2262-4E11-B8E7-A0042E4394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DCA04D0-796D-4920-BED4-627870868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78B0366-955C-44C5-B011-378E1994D1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38F216F-4DA3-4165-A786-E7F2710B8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05E35C12-B6B4-4F57-950C-6EB3CD8F4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B14810E-84F3-4F8A-AF58-F452B9815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687E051-F20C-4A55-AEDD-ED9B2D996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F834F70-7A0E-4202-8ECC-5EE81C93C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2993E0E-3E7B-48D8-A799-39FECD3E1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B12773A-5C03-4DD5-B9B4-24F4A429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Мазмұн 2">
            <a:extLst>
              <a:ext uri="{FF2B5EF4-FFF2-40B4-BE49-F238E27FC236}">
                <a16:creationId xmlns:a16="http://schemas.microsoft.com/office/drawing/2014/main" id="{AE7F8AF6-D633-5198-70CA-3544EB49A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6875" y="3726352"/>
            <a:ext cx="7315200" cy="253154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kk-KZ" sz="1800" dirty="0" err="1">
                <a:solidFill>
                  <a:schemeClr val="bg1"/>
                </a:solidFill>
              </a:rPr>
              <a:t>Lists</a:t>
            </a:r>
            <a:r>
              <a:rPr lang="kk-KZ" sz="1800" dirty="0">
                <a:solidFill>
                  <a:schemeClr val="bg1"/>
                </a:solidFill>
              </a:rPr>
              <a:t>, </a:t>
            </a:r>
            <a:r>
              <a:rPr lang="kk-KZ" sz="1800" dirty="0" err="1">
                <a:solidFill>
                  <a:schemeClr val="bg1"/>
                </a:solidFill>
              </a:rPr>
              <a:t>Tuples</a:t>
            </a:r>
          </a:p>
          <a:p>
            <a:pPr algn="ctr"/>
            <a:r>
              <a:rPr lang="kk-KZ" sz="1800" dirty="0" err="1">
                <a:solidFill>
                  <a:schemeClr val="bg1"/>
                </a:solidFill>
              </a:rPr>
              <a:t>Strings</a:t>
            </a:r>
            <a:r>
              <a:rPr lang="kk-KZ" sz="1800" dirty="0">
                <a:solidFill>
                  <a:schemeClr val="bg1"/>
                </a:solidFill>
              </a:rPr>
              <a:t>, </a:t>
            </a:r>
            <a:r>
              <a:rPr lang="kk-KZ" sz="1800" dirty="0" err="1">
                <a:solidFill>
                  <a:schemeClr val="bg1"/>
                </a:solidFill>
              </a:rPr>
              <a:t>indexes</a:t>
            </a:r>
          </a:p>
          <a:p>
            <a:pPr algn="ctr"/>
            <a:r>
              <a:rPr lang="kk-KZ" sz="1800" dirty="0" err="1">
                <a:solidFill>
                  <a:schemeClr val="bg1"/>
                </a:solidFill>
              </a:rPr>
              <a:t>Slice</a:t>
            </a:r>
            <a:r>
              <a:rPr lang="kk-KZ" sz="1800" dirty="0">
                <a:solidFill>
                  <a:schemeClr val="bg1"/>
                </a:solidFill>
              </a:rPr>
              <a:t> </a:t>
            </a:r>
            <a:r>
              <a:rPr lang="kk-KZ" sz="1800" dirty="0" err="1">
                <a:solidFill>
                  <a:schemeClr val="bg1"/>
                </a:solidFill>
              </a:rPr>
              <a:t>operator</a:t>
            </a:r>
            <a:r>
              <a:rPr lang="kk-KZ" sz="1800" dirty="0">
                <a:solidFill>
                  <a:schemeClr val="bg1"/>
                </a:solidFill>
              </a:rPr>
              <a:t> [:1]</a:t>
            </a:r>
          </a:p>
          <a:p>
            <a:pPr algn="ctr"/>
            <a:r>
              <a:rPr lang="kk-KZ" sz="1800" dirty="0">
                <a:solidFill>
                  <a:schemeClr val="bg1"/>
                </a:solidFill>
              </a:rPr>
              <a:t> </a:t>
            </a:r>
            <a:r>
              <a:rPr lang="kk-KZ" sz="1800" dirty="0" err="1">
                <a:solidFill>
                  <a:schemeClr val="bg1"/>
                </a:solidFill>
              </a:rPr>
              <a:t>len</a:t>
            </a:r>
            <a:r>
              <a:rPr lang="kk-KZ" sz="1800" dirty="0">
                <a:solidFill>
                  <a:schemeClr val="bg1"/>
                </a:solidFill>
              </a:rPr>
              <a:t>() </a:t>
            </a:r>
            <a:r>
              <a:rPr lang="kk-KZ" sz="1800" dirty="0" err="1">
                <a:solidFill>
                  <a:schemeClr val="bg1"/>
                </a:solidFill>
              </a:rPr>
              <a:t>range</a:t>
            </a:r>
            <a:r>
              <a:rPr lang="kk-KZ" sz="1800" dirty="0">
                <a:solidFill>
                  <a:schemeClr val="bg1"/>
                </a:solidFill>
              </a:rPr>
              <a:t>() </a:t>
            </a:r>
            <a:r>
              <a:rPr lang="kk-KZ" sz="1800" dirty="0" err="1">
                <a:solidFill>
                  <a:schemeClr val="bg1"/>
                </a:solidFill>
              </a:rPr>
              <a:t>split</a:t>
            </a:r>
            <a:r>
              <a:rPr lang="kk-KZ" sz="1800" dirty="0">
                <a:solidFill>
                  <a:schemeClr val="bg1"/>
                </a:solidFill>
              </a:rPr>
              <a:t>() </a:t>
            </a:r>
            <a:r>
              <a:rPr lang="kk-KZ" sz="1800" dirty="0" err="1">
                <a:solidFill>
                  <a:schemeClr val="bg1"/>
                </a:solidFill>
              </a:rPr>
              <a:t>join</a:t>
            </a:r>
            <a:r>
              <a:rPr lang="kk-KZ" sz="1800" dirty="0">
                <a:solidFill>
                  <a:schemeClr val="bg1"/>
                </a:solidFill>
              </a:rPr>
              <a:t>()</a:t>
            </a:r>
          </a:p>
          <a:p>
            <a:pPr algn="ctr"/>
            <a:r>
              <a:rPr lang="kk-KZ" sz="1800" dirty="0" err="1">
                <a:solidFill>
                  <a:schemeClr val="bg1"/>
                </a:solidFill>
              </a:rPr>
              <a:t>for</a:t>
            </a:r>
            <a:r>
              <a:rPr lang="kk-KZ" sz="1800" dirty="0">
                <a:solidFill>
                  <a:schemeClr val="bg1"/>
                </a:solidFill>
              </a:rPr>
              <a:t> </a:t>
            </a:r>
            <a:r>
              <a:rPr lang="kk-KZ" sz="1800" dirty="0" err="1">
                <a:solidFill>
                  <a:schemeClr val="bg1"/>
                </a:solidFill>
              </a:rPr>
              <a:t>loop</a:t>
            </a:r>
          </a:p>
          <a:p>
            <a:pPr algn="ctr"/>
            <a:endParaRPr lang="kk-KZ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089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>
            <a:extLst>
              <a:ext uri="{FF2B5EF4-FFF2-40B4-BE49-F238E27FC236}">
                <a16:creationId xmlns:a16="http://schemas.microsoft.com/office/drawing/2014/main" id="{17386D0C-BC03-051A-79CA-8625B1BE7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k-KZ" err="1">
                <a:solidFill>
                  <a:schemeClr val="bg1"/>
                </a:solidFill>
              </a:rPr>
              <a:t>String</a:t>
            </a:r>
            <a:r>
              <a:rPr lang="kk-KZ" dirty="0">
                <a:solidFill>
                  <a:schemeClr val="bg1"/>
                </a:solidFill>
              </a:rPr>
              <a:t>, </a:t>
            </a:r>
            <a:r>
              <a:rPr lang="kk-KZ" err="1">
                <a:solidFill>
                  <a:schemeClr val="bg1"/>
                </a:solidFill>
              </a:rPr>
              <a:t>split</a:t>
            </a:r>
            <a:r>
              <a:rPr lang="kk-KZ" dirty="0">
                <a:solidFill>
                  <a:schemeClr val="bg1"/>
                </a:solidFill>
              </a:rPr>
              <a:t>(), </a:t>
            </a:r>
            <a:r>
              <a:rPr lang="kk-KZ" err="1">
                <a:solidFill>
                  <a:schemeClr val="bg1"/>
                </a:solidFill>
              </a:rPr>
              <a:t>list</a:t>
            </a:r>
            <a:r>
              <a:rPr lang="kk-KZ" dirty="0">
                <a:solidFill>
                  <a:schemeClr val="bg1"/>
                </a:solidFill>
              </a:rPr>
              <a:t>, </a:t>
            </a:r>
            <a:r>
              <a:rPr lang="kk-KZ" err="1">
                <a:solidFill>
                  <a:schemeClr val="bg1"/>
                </a:solidFill>
              </a:rPr>
              <a:t>accumulation</a:t>
            </a:r>
            <a:r>
              <a:rPr lang="kk-KZ" dirty="0">
                <a:solidFill>
                  <a:schemeClr val="bg1"/>
                </a:solidFill>
              </a:rPr>
              <a:t>, </a:t>
            </a:r>
            <a:r>
              <a:rPr lang="kk-KZ" err="1">
                <a:solidFill>
                  <a:schemeClr val="bg1"/>
                </a:solidFill>
              </a:rPr>
              <a:t>for</a:t>
            </a:r>
            <a:r>
              <a:rPr lang="kk-KZ" dirty="0">
                <a:solidFill>
                  <a:schemeClr val="bg1"/>
                </a:solidFill>
              </a:rPr>
              <a:t> </a:t>
            </a:r>
            <a:r>
              <a:rPr lang="kk-KZ" err="1">
                <a:solidFill>
                  <a:schemeClr val="bg1"/>
                </a:solidFill>
              </a:rPr>
              <a:t>loop</a:t>
            </a:r>
            <a:endParaRPr lang="kk-KZ">
              <a:solidFill>
                <a:schemeClr val="bg1"/>
              </a:solidFill>
            </a:endParaRPr>
          </a:p>
        </p:txBody>
      </p:sp>
      <p:sp>
        <p:nvSpPr>
          <p:cNvPr id="3" name="Мазмұн 2">
            <a:extLst>
              <a:ext uri="{FF2B5EF4-FFF2-40B4-BE49-F238E27FC236}">
                <a16:creationId xmlns:a16="http://schemas.microsoft.com/office/drawing/2014/main" id="{441C2636-8576-B941-46FA-181B33D2C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week_temps_f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"75.1,77.7,83.2,82.5,81.0,79.5,85.7"</a:t>
            </a:r>
            <a:endParaRPr lang="kk-KZ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temps_lst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week_temps_f.split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(",")</a:t>
            </a:r>
            <a:endParaRPr lang="kk-KZ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sum_val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0</a:t>
            </a:r>
            <a:endParaRPr lang="kk-KZ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for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i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in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temps_lst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:</a:t>
            </a:r>
            <a:endParaRPr lang="kk-KZ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sum_val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+=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float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(i)</a:t>
            </a:r>
            <a:endParaRPr lang="kk-KZ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avg_temp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sum_val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/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len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temps_lst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836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Rectangle 20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Тақырып 1">
            <a:extLst>
              <a:ext uri="{FF2B5EF4-FFF2-40B4-BE49-F238E27FC236}">
                <a16:creationId xmlns:a16="http://schemas.microsoft.com/office/drawing/2014/main" id="{DE21520F-1B30-6B04-4EBA-4CF25AACE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694268"/>
            <a:ext cx="3553510" cy="5477932"/>
          </a:xfrm>
        </p:spPr>
        <p:txBody>
          <a:bodyPr>
            <a:normAutofit/>
          </a:bodyPr>
          <a:lstStyle/>
          <a:p>
            <a:pPr algn="ctr"/>
            <a:r>
              <a:rPr lang="kk-KZ">
                <a:solidFill>
                  <a:schemeClr val="bg1"/>
                </a:solidFill>
              </a:rPr>
              <a:t>Week 3</a:t>
            </a:r>
          </a:p>
        </p:txBody>
      </p:sp>
      <p:grpSp>
        <p:nvGrpSpPr>
          <p:cNvPr id="177" name="Graphic 38">
            <a:extLst>
              <a:ext uri="{FF2B5EF4-FFF2-40B4-BE49-F238E27FC236}">
                <a16:creationId xmlns:a16="http://schemas.microsoft.com/office/drawing/2014/main" id="{1E8369D0-2C3B-4E27-AC6C-A246AC28C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3D5586F-4573-4C57-9793-1EBFDC89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ED35EF-93A0-4921-941C-ECC67AE2A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" name="Graphic 4">
            <a:extLst>
              <a:ext uri="{FF2B5EF4-FFF2-40B4-BE49-F238E27FC236}">
                <a16:creationId xmlns:a16="http://schemas.microsoft.com/office/drawing/2014/main" id="{C6F74901-2A71-43C3-837C-27CCD6B6D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37426" y="2203010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92DF49A-063A-4F60-BE30-D26826492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0DCBBE0-7DEE-43ED-BEE3-ABB179CFC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39FE8DF-D1B2-4074-9BDF-C458EA012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1C143B5-6E24-417D-A035-65747A8E9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331ED8C-8819-4FFB-BF3C-FDA6A90D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A39574D-5ECC-4A94-9CB6-646D90DA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A73D6F7-977D-4026-8F68-CA63C162C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6348370-4FD9-4A99-BB05-944D5B0B0E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1146D46-43DB-4487-A191-0970511C3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17B7142-9D64-4D34-B23C-9471326AD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EB71CD-AB26-440E-A0D5-E1081DB5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4423BD2-7458-4680-AF49-5013C9D30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5547DC8-8B87-4446-9CC9-65AF04A5F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2" name="Oval 41">
            <a:extLst>
              <a:ext uri="{FF2B5EF4-FFF2-40B4-BE49-F238E27FC236}">
                <a16:creationId xmlns:a16="http://schemas.microsoft.com/office/drawing/2014/main" id="{EC11F68A-CC71-4196-BBF3-20CDCD75D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502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85F9950-F10E-4E64-962B-F7034578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502" y="475220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Мазмұн 2">
            <a:extLst>
              <a:ext uri="{FF2B5EF4-FFF2-40B4-BE49-F238E27FC236}">
                <a16:creationId xmlns:a16="http://schemas.microsoft.com/office/drawing/2014/main" id="{B948BEBA-AD44-514A-50F9-C49A8728D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k-KZ" dirty="0" err="1">
                <a:solidFill>
                  <a:schemeClr val="bg1"/>
                </a:solidFill>
              </a:rPr>
              <a:t>Boolean</a:t>
            </a:r>
          </a:p>
          <a:p>
            <a:r>
              <a:rPr lang="kk-KZ" dirty="0" err="1">
                <a:solidFill>
                  <a:schemeClr val="bg1"/>
                </a:solidFill>
              </a:rPr>
              <a:t>Logical</a:t>
            </a:r>
            <a:r>
              <a:rPr lang="kk-KZ" dirty="0">
                <a:solidFill>
                  <a:schemeClr val="bg1"/>
                </a:solidFill>
              </a:rPr>
              <a:t> </a:t>
            </a:r>
            <a:r>
              <a:rPr lang="kk-KZ" dirty="0" err="1">
                <a:solidFill>
                  <a:schemeClr val="bg1"/>
                </a:solidFill>
              </a:rPr>
              <a:t>operators</a:t>
            </a:r>
            <a:r>
              <a:rPr lang="kk-KZ" dirty="0">
                <a:solidFill>
                  <a:schemeClr val="bg1"/>
                </a:solidFill>
              </a:rPr>
              <a:t> </a:t>
            </a:r>
            <a:r>
              <a:rPr lang="kk-KZ" dirty="0" err="1">
                <a:solidFill>
                  <a:schemeClr val="bg1"/>
                </a:solidFill>
              </a:rPr>
              <a:t>if</a:t>
            </a:r>
            <a:r>
              <a:rPr lang="kk-KZ" dirty="0">
                <a:solidFill>
                  <a:schemeClr val="bg1"/>
                </a:solidFill>
              </a:rPr>
              <a:t>, </a:t>
            </a:r>
            <a:r>
              <a:rPr lang="kk-KZ" dirty="0" err="1">
                <a:solidFill>
                  <a:schemeClr val="bg1"/>
                </a:solidFill>
              </a:rPr>
              <a:t>elif</a:t>
            </a:r>
            <a:r>
              <a:rPr lang="kk-KZ" dirty="0">
                <a:solidFill>
                  <a:schemeClr val="bg1"/>
                </a:solidFill>
              </a:rPr>
              <a:t>, </a:t>
            </a:r>
            <a:r>
              <a:rPr lang="kk-KZ" dirty="0" err="1">
                <a:solidFill>
                  <a:schemeClr val="bg1"/>
                </a:solidFill>
              </a:rPr>
              <a:t>else</a:t>
            </a:r>
          </a:p>
          <a:p>
            <a:r>
              <a:rPr lang="kk-KZ" dirty="0" err="1">
                <a:solidFill>
                  <a:schemeClr val="bg1"/>
                </a:solidFill>
              </a:rPr>
              <a:t>Tests</a:t>
            </a:r>
            <a:r>
              <a:rPr lang="kk-KZ" dirty="0">
                <a:solidFill>
                  <a:schemeClr val="bg1"/>
                </a:solidFill>
              </a:rPr>
              <a:t> </a:t>
            </a:r>
            <a:r>
              <a:rPr lang="kk-KZ" dirty="0" err="1">
                <a:solidFill>
                  <a:schemeClr val="bg1"/>
                </a:solidFill>
              </a:rPr>
              <a:t>with</a:t>
            </a:r>
            <a:r>
              <a:rPr lang="kk-KZ" dirty="0">
                <a:solidFill>
                  <a:schemeClr val="bg1"/>
                </a:solidFill>
              </a:rPr>
              <a:t> </a:t>
            </a:r>
            <a:r>
              <a:rPr lang="kk-KZ" dirty="0" err="1">
                <a:solidFill>
                  <a:schemeClr val="bg1"/>
                </a:solidFill>
              </a:rPr>
              <a:t>assert</a:t>
            </a:r>
          </a:p>
          <a:p>
            <a:r>
              <a:rPr lang="kk-KZ" dirty="0">
                <a:solidFill>
                  <a:schemeClr val="bg1"/>
                </a:solidFill>
              </a:rPr>
              <a:t>Accumulator Pattern with Conditionals</a:t>
            </a:r>
          </a:p>
          <a:p>
            <a:endParaRPr lang="kk-K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740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>
            <a:extLst>
              <a:ext uri="{FF2B5EF4-FFF2-40B4-BE49-F238E27FC236}">
                <a16:creationId xmlns:a16="http://schemas.microsoft.com/office/drawing/2014/main" id="{8530D35B-43B8-86E2-549B-6C3EC3B66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k-KZ" dirty="0" err="1">
                <a:solidFill>
                  <a:schemeClr val="bg1"/>
                </a:solidFill>
                <a:ea typeface="+mj-lt"/>
                <a:cs typeface="+mj-lt"/>
              </a:rPr>
              <a:t>Accumulator</a:t>
            </a:r>
            <a:r>
              <a:rPr lang="kk-KZ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j-lt"/>
                <a:cs typeface="+mj-lt"/>
              </a:rPr>
              <a:t>Pattern</a:t>
            </a:r>
            <a:r>
              <a:rPr lang="kk-KZ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j-lt"/>
                <a:cs typeface="+mj-lt"/>
              </a:rPr>
              <a:t>with</a:t>
            </a:r>
            <a:r>
              <a:rPr lang="kk-KZ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j-lt"/>
                <a:cs typeface="+mj-lt"/>
              </a:rPr>
              <a:t>Conditionals</a:t>
            </a:r>
            <a:r>
              <a:rPr lang="kk-KZ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j-lt"/>
                <a:cs typeface="+mj-lt"/>
              </a:rPr>
              <a:t>and</a:t>
            </a:r>
            <a:r>
              <a:rPr lang="kk-KZ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j-lt"/>
                <a:cs typeface="+mj-lt"/>
              </a:rPr>
              <a:t>test</a:t>
            </a:r>
            <a:r>
              <a:rPr lang="kk-KZ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j-lt"/>
                <a:cs typeface="+mj-lt"/>
              </a:rPr>
              <a:t>with</a:t>
            </a:r>
            <a:r>
              <a:rPr lang="kk-KZ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j-lt"/>
                <a:cs typeface="+mj-lt"/>
              </a:rPr>
              <a:t>assert</a:t>
            </a:r>
            <a:endParaRPr lang="kk-KZ" dirty="0" err="1">
              <a:solidFill>
                <a:schemeClr val="bg1"/>
              </a:solidFill>
            </a:endParaRPr>
          </a:p>
        </p:txBody>
      </p:sp>
      <p:sp>
        <p:nvSpPr>
          <p:cNvPr id="3" name="Мазмұн 2">
            <a:extLst>
              <a:ext uri="{FF2B5EF4-FFF2-40B4-BE49-F238E27FC236}">
                <a16:creationId xmlns:a16="http://schemas.microsoft.com/office/drawing/2014/main" id="{A48FBD71-6E69-E3D1-F1C0-D80241701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s = "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singing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in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the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rain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and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playing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in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the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rain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are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two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entirely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different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situations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but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both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can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be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fun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"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vowels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['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a','e','i','o','u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']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num_vowels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0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endParaRPr lang="kk-KZ"/>
          </a:p>
          <a:p>
            <a:pPr>
              <a:buNone/>
            </a:pP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for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i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in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s: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if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i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in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vowels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:</a:t>
            </a:r>
            <a:endParaRPr lang="kk-KZ" dirty="0"/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    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num_vowels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+=1</a:t>
            </a:r>
            <a:endParaRPr lang="kk-KZ" dirty="0"/>
          </a:p>
          <a:p>
            <a:pPr>
              <a:buNone/>
            </a:pPr>
            <a:endParaRPr lang="kk-KZ"/>
          </a:p>
          <a:p>
            <a:pPr marL="0" indent="0">
              <a:buNone/>
            </a:pP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assert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num_vowels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&lt;= </a:t>
            </a:r>
            <a:r>
              <a:rPr lang="kk-KZ" dirty="0" err="1">
                <a:solidFill>
                  <a:schemeClr val="bg1"/>
                </a:solidFill>
                <a:ea typeface="+mn-lt"/>
                <a:cs typeface="+mn-lt"/>
              </a:rPr>
              <a:t>len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(s)</a:t>
            </a:r>
            <a:endParaRPr lang="kk-KZ" dirty="0"/>
          </a:p>
        </p:txBody>
      </p:sp>
    </p:spTree>
    <p:extLst>
      <p:ext uri="{BB962C8B-B14F-4D97-AF65-F5344CB8AC3E}">
        <p14:creationId xmlns:p14="http://schemas.microsoft.com/office/powerpoint/2010/main" val="72784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38F5530-DA31-4B62-8DF9-56A1A3B6B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AEFAF95-013F-4375-AAF4-033AC93F5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8735E28-7236-42D8-A5E1-A0F302FE8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3642881-D4B2-4CC2-A287-0FA0006F3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01C50C6-CC43-4D9E-B2AB-F373712E4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26E7187D-0938-461D-BFC5-89EEF3506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34C951A-9754-438B-9D57-E6B93B6E4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CCC8FCE-0563-4147-B2A2-7C81702EB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E68FC26-41A9-4C82-BE7F-E9344CDC4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FBB336D1-2562-4680-B29B-E22C603C0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EED3885-4010-4FBE-A045-DC59CAE78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3D74F45-ED22-46E8-8A8C-85550ED981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F675583-78ED-4BEC-8424-37068227E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9BD9726-207D-4725-AA6E-5147080D5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1A43941-4783-4A0B-9385-1952F9F89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B4806F9C-3233-4FC3-B300-D5AA58A5CD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0E3F9FC-BB7B-433D-8A4F-1BCFA582E0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406F394-9D6F-4986-A3AF-6EF16DEDE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4F98CF1-0C8F-435D-846B-D3C506378F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781ACDD-4A0F-4369-A468-3FEC355F8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BB34D61-E762-4862-9DA8-702D97A362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Тақырып 1">
            <a:extLst>
              <a:ext uri="{FF2B5EF4-FFF2-40B4-BE49-F238E27FC236}">
                <a16:creationId xmlns:a16="http://schemas.microsoft.com/office/drawing/2014/main" id="{1E44BB07-847C-0104-6EE0-A59316048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892" y="597806"/>
            <a:ext cx="4404891" cy="5626947"/>
          </a:xfrm>
          <a:noFill/>
        </p:spPr>
        <p:txBody>
          <a:bodyPr anchor="ctr">
            <a:normAutofit/>
          </a:bodyPr>
          <a:lstStyle/>
          <a:p>
            <a:r>
              <a:rPr lang="kk-KZ" sz="4800">
                <a:solidFill>
                  <a:schemeClr val="bg1"/>
                </a:solidFill>
              </a:rPr>
              <a:t>Week 4</a:t>
            </a:r>
          </a:p>
        </p:txBody>
      </p:sp>
      <p:sp>
        <p:nvSpPr>
          <p:cNvPr id="3" name="Мазмұн 2">
            <a:extLst>
              <a:ext uri="{FF2B5EF4-FFF2-40B4-BE49-F238E27FC236}">
                <a16:creationId xmlns:a16="http://schemas.microsoft.com/office/drawing/2014/main" id="{7BE5C0D7-63FC-3E1F-38DD-700052EE2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2152" y="630936"/>
            <a:ext cx="4978592" cy="56269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k-KZ" sz="1800" dirty="0" err="1">
                <a:solidFill>
                  <a:schemeClr val="bg1"/>
                </a:solidFill>
              </a:rPr>
              <a:t>Mutability</a:t>
            </a:r>
            <a:endParaRPr lang="kk-KZ" sz="1800" dirty="0">
              <a:solidFill>
                <a:schemeClr val="bg1"/>
              </a:solidFill>
            </a:endParaRPr>
          </a:p>
          <a:p>
            <a:r>
              <a:rPr lang="kk-KZ" sz="1800" dirty="0" err="1">
                <a:solidFill>
                  <a:schemeClr val="bg1"/>
                </a:solidFill>
              </a:rPr>
              <a:t>Objects</a:t>
            </a:r>
            <a:r>
              <a:rPr lang="kk-KZ" sz="1800" dirty="0">
                <a:solidFill>
                  <a:schemeClr val="bg1"/>
                </a:solidFill>
              </a:rPr>
              <a:t> </a:t>
            </a:r>
            <a:r>
              <a:rPr lang="kk-KZ" sz="1800" dirty="0" err="1">
                <a:solidFill>
                  <a:schemeClr val="bg1"/>
                </a:solidFill>
              </a:rPr>
              <a:t>and</a:t>
            </a:r>
            <a:r>
              <a:rPr lang="kk-KZ" sz="1800" dirty="0">
                <a:solidFill>
                  <a:schemeClr val="bg1"/>
                </a:solidFill>
              </a:rPr>
              <a:t> </a:t>
            </a:r>
            <a:r>
              <a:rPr lang="kk-KZ" sz="1800" dirty="0" err="1">
                <a:solidFill>
                  <a:schemeClr val="bg1"/>
                </a:solidFill>
              </a:rPr>
              <a:t>Reference</a:t>
            </a:r>
            <a:endParaRPr lang="kk-KZ" sz="1800" dirty="0">
              <a:solidFill>
                <a:schemeClr val="bg1"/>
              </a:solidFill>
            </a:endParaRPr>
          </a:p>
          <a:p>
            <a:r>
              <a:rPr lang="kk-KZ" sz="1800" dirty="0" err="1">
                <a:solidFill>
                  <a:schemeClr val="bg1"/>
                </a:solidFill>
              </a:rPr>
              <a:t>Aliasing</a:t>
            </a:r>
            <a:r>
              <a:rPr lang="kk-KZ" sz="1800" dirty="0">
                <a:solidFill>
                  <a:schemeClr val="bg1"/>
                </a:solidFill>
              </a:rPr>
              <a:t> </a:t>
            </a:r>
            <a:r>
              <a:rPr lang="kk-KZ" sz="1800" dirty="0" err="1">
                <a:solidFill>
                  <a:schemeClr val="bg1"/>
                </a:solidFill>
              </a:rPr>
              <a:t>and</a:t>
            </a:r>
            <a:r>
              <a:rPr lang="kk-KZ" sz="1800" dirty="0">
                <a:solidFill>
                  <a:schemeClr val="bg1"/>
                </a:solidFill>
              </a:rPr>
              <a:t> </a:t>
            </a:r>
            <a:r>
              <a:rPr lang="kk-KZ" sz="1800" dirty="0" err="1">
                <a:solidFill>
                  <a:schemeClr val="bg1"/>
                </a:solidFill>
              </a:rPr>
              <a:t>Cloning</a:t>
            </a:r>
            <a:endParaRPr lang="kk-KZ" sz="1800" dirty="0">
              <a:solidFill>
                <a:schemeClr val="bg1"/>
              </a:solidFill>
            </a:endParaRPr>
          </a:p>
          <a:p>
            <a:r>
              <a:rPr lang="kk-KZ" sz="1800" dirty="0" err="1">
                <a:solidFill>
                  <a:schemeClr val="bg1"/>
                </a:solidFill>
              </a:rPr>
              <a:t>List</a:t>
            </a:r>
            <a:r>
              <a:rPr lang="kk-KZ" sz="1800" dirty="0">
                <a:solidFill>
                  <a:schemeClr val="bg1"/>
                </a:solidFill>
              </a:rPr>
              <a:t> </a:t>
            </a:r>
            <a:r>
              <a:rPr lang="kk-KZ" sz="1800" dirty="0" err="1">
                <a:solidFill>
                  <a:schemeClr val="bg1"/>
                </a:solidFill>
              </a:rPr>
              <a:t>methods</a:t>
            </a:r>
            <a:r>
              <a:rPr lang="kk-KZ" sz="1800" dirty="0">
                <a:solidFill>
                  <a:schemeClr val="bg1"/>
                </a:solidFill>
              </a:rPr>
              <a:t>: "{}".</a:t>
            </a:r>
            <a:r>
              <a:rPr lang="kk-KZ" sz="1800" dirty="0" err="1">
                <a:solidFill>
                  <a:schemeClr val="bg1"/>
                </a:solidFill>
              </a:rPr>
              <a:t>format</a:t>
            </a:r>
            <a:r>
              <a:rPr lang="kk-KZ" sz="1800" dirty="0">
                <a:solidFill>
                  <a:schemeClr val="bg1"/>
                </a:solidFill>
              </a:rPr>
              <a:t>()</a:t>
            </a:r>
          </a:p>
          <a:p>
            <a:r>
              <a:rPr lang="kk-KZ" sz="1800" dirty="0" err="1">
                <a:solidFill>
                  <a:schemeClr val="bg1"/>
                </a:solidFill>
              </a:rPr>
              <a:t>Accumulator</a:t>
            </a:r>
            <a:r>
              <a:rPr lang="kk-KZ" sz="1800" dirty="0">
                <a:solidFill>
                  <a:schemeClr val="bg1"/>
                </a:solidFill>
              </a:rPr>
              <a:t> </a:t>
            </a:r>
            <a:r>
              <a:rPr lang="kk-KZ" sz="1800" dirty="0" err="1">
                <a:solidFill>
                  <a:schemeClr val="bg1"/>
                </a:solidFill>
              </a:rPr>
              <a:t>patterns</a:t>
            </a:r>
            <a:r>
              <a:rPr lang="kk-KZ" sz="1800" dirty="0">
                <a:solidFill>
                  <a:schemeClr val="bg1"/>
                </a:solidFill>
              </a:rPr>
              <a:t>, </a:t>
            </a:r>
            <a:r>
              <a:rPr lang="kk-KZ" sz="1800" dirty="0" err="1">
                <a:solidFill>
                  <a:schemeClr val="bg1"/>
                </a:solidFill>
              </a:rPr>
              <a:t>iterator</a:t>
            </a:r>
            <a:r>
              <a:rPr lang="kk-KZ" sz="1800" dirty="0">
                <a:solidFill>
                  <a:schemeClr val="bg1"/>
                </a:solidFill>
              </a:rPr>
              <a:t> </a:t>
            </a:r>
            <a:r>
              <a:rPr lang="kk-KZ" sz="1800" dirty="0" err="1">
                <a:solidFill>
                  <a:schemeClr val="bg1"/>
                </a:solidFill>
              </a:rPr>
              <a:t>naming</a:t>
            </a:r>
          </a:p>
        </p:txBody>
      </p:sp>
    </p:spTree>
    <p:extLst>
      <p:ext uri="{BB962C8B-B14F-4D97-AF65-F5344CB8AC3E}">
        <p14:creationId xmlns:p14="http://schemas.microsoft.com/office/powerpoint/2010/main" val="586802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ақырып 1">
            <a:extLst>
              <a:ext uri="{FF2B5EF4-FFF2-40B4-BE49-F238E27FC236}">
                <a16:creationId xmlns:a16="http://schemas.microsoft.com/office/drawing/2014/main" id="{D246D623-704C-7780-ED87-E9B8EA786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k-KZ" dirty="0" err="1">
                <a:solidFill>
                  <a:schemeClr val="bg1"/>
                </a:solidFill>
              </a:rPr>
              <a:t>Sequence</a:t>
            </a:r>
            <a:r>
              <a:rPr lang="kk-KZ" dirty="0">
                <a:solidFill>
                  <a:schemeClr val="bg1"/>
                </a:solidFill>
              </a:rPr>
              <a:t>, </a:t>
            </a:r>
            <a:r>
              <a:rPr lang="kk-KZ" dirty="0" err="1">
                <a:solidFill>
                  <a:schemeClr val="bg1"/>
                </a:solidFill>
              </a:rPr>
              <a:t>Accumulator</a:t>
            </a:r>
            <a:r>
              <a:rPr lang="kk-KZ" dirty="0">
                <a:solidFill>
                  <a:schemeClr val="bg1"/>
                </a:solidFill>
              </a:rPr>
              <a:t>, </a:t>
            </a:r>
            <a:r>
              <a:rPr lang="kk-KZ" dirty="0" err="1">
                <a:solidFill>
                  <a:schemeClr val="bg1"/>
                </a:solidFill>
              </a:rPr>
              <a:t>Iterator</a:t>
            </a:r>
            <a:r>
              <a:rPr lang="kk-KZ" dirty="0">
                <a:solidFill>
                  <a:schemeClr val="bg1"/>
                </a:solidFill>
              </a:rPr>
              <a:t> </a:t>
            </a:r>
            <a:r>
              <a:rPr lang="kk-KZ" dirty="0" err="1">
                <a:solidFill>
                  <a:schemeClr val="bg1"/>
                </a:solidFill>
              </a:rPr>
              <a:t>variable</a:t>
            </a:r>
            <a:r>
              <a:rPr lang="kk-KZ" dirty="0">
                <a:solidFill>
                  <a:schemeClr val="bg1"/>
                </a:solidFill>
              </a:rPr>
              <a:t> </a:t>
            </a:r>
            <a:r>
              <a:rPr lang="kk-KZ" dirty="0" err="1">
                <a:solidFill>
                  <a:schemeClr val="bg1"/>
                </a:solidFill>
              </a:rPr>
              <a:t>naming</a:t>
            </a:r>
            <a:r>
              <a:rPr lang="kk-KZ" dirty="0">
                <a:solidFill>
                  <a:schemeClr val="bg1"/>
                </a:solidFill>
              </a:rPr>
              <a:t> </a:t>
            </a:r>
            <a:r>
              <a:rPr lang="kk-KZ" dirty="0" err="1">
                <a:solidFill>
                  <a:schemeClr val="bg1"/>
                </a:solidFill>
              </a:rPr>
              <a:t>pattern</a:t>
            </a:r>
          </a:p>
        </p:txBody>
      </p:sp>
      <p:sp>
        <p:nvSpPr>
          <p:cNvPr id="3" name="Мазмұн 2">
            <a:extLst>
              <a:ext uri="{FF2B5EF4-FFF2-40B4-BE49-F238E27FC236}">
                <a16:creationId xmlns:a16="http://schemas.microsoft.com/office/drawing/2014/main" id="{A612184E-2CC2-16AD-F698-E2F74441B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sequence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[1,2,3]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accumulator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= 0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for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iterator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in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sequence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:</a:t>
            </a:r>
            <a:endParaRPr lang="kk-KZ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   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accumulator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 += 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iterator</a:t>
            </a:r>
            <a:endParaRPr lang="kk-KZ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print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kk-KZ" err="1">
                <a:solidFill>
                  <a:schemeClr val="bg1"/>
                </a:solidFill>
                <a:ea typeface="+mn-lt"/>
                <a:cs typeface="+mn-lt"/>
              </a:rPr>
              <a:t>accumulator</a:t>
            </a:r>
            <a:r>
              <a:rPr lang="kk-KZ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kk-K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7690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тақырыб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ты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т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Кең экран</PresentationFormat>
  <Paragraphs>0</Paragraphs>
  <Slides>10</Slides>
  <Notes>0</Notes>
  <HiddenSlides>0</HiddenSlides>
  <MMClips>0</MMClips>
  <ScaleCrop>false</ScaleCrop>
  <HeadingPairs>
    <vt:vector size="4" baseType="variant">
      <vt:variant>
        <vt:lpstr>Тақырып</vt:lpstr>
      </vt:variant>
      <vt:variant>
        <vt:i4>1</vt:i4>
      </vt:variant>
      <vt:variant>
        <vt:lpstr>Слайд тақырыптары</vt:lpstr>
      </vt:variant>
      <vt:variant>
        <vt:i4>10</vt:i4>
      </vt:variant>
    </vt:vector>
  </HeadingPairs>
  <TitlesOfParts>
    <vt:vector size="11" baseType="lpstr">
      <vt:lpstr>Office тақырыбы</vt:lpstr>
      <vt:lpstr>Python Basics</vt:lpstr>
      <vt:lpstr>Week 1</vt:lpstr>
      <vt:lpstr>Turtle Drawing</vt:lpstr>
      <vt:lpstr>Week 2</vt:lpstr>
      <vt:lpstr>String, split(), list, accumulation, for loop</vt:lpstr>
      <vt:lpstr>Week 3</vt:lpstr>
      <vt:lpstr>Accumulator Pattern with Conditionals and test with assert</vt:lpstr>
      <vt:lpstr>Week 4</vt:lpstr>
      <vt:lpstr>Sequence, Accumulator, Iterator variable naming pattern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267</cp:revision>
  <dcterms:created xsi:type="dcterms:W3CDTF">2024-10-04T20:15:48Z</dcterms:created>
  <dcterms:modified xsi:type="dcterms:W3CDTF">2024-10-11T20:42:33Z</dcterms:modified>
</cp:coreProperties>
</file>

<file path=docProps/thumbnail.jpeg>
</file>